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810" r:id="rId2"/>
    <p:sldMasterId id="2147483902" r:id="rId3"/>
  </p:sldMasterIdLst>
  <p:notesMasterIdLst>
    <p:notesMasterId r:id="rId37"/>
  </p:notesMasterIdLst>
  <p:handoutMasterIdLst>
    <p:handoutMasterId r:id="rId38"/>
  </p:handoutMasterIdLst>
  <p:sldIdLst>
    <p:sldId id="1101" r:id="rId4"/>
    <p:sldId id="1099" r:id="rId5"/>
    <p:sldId id="1102" r:id="rId6"/>
    <p:sldId id="952" r:id="rId7"/>
    <p:sldId id="1100" r:id="rId8"/>
    <p:sldId id="1026" r:id="rId9"/>
    <p:sldId id="1113" r:id="rId10"/>
    <p:sldId id="1041" r:id="rId11"/>
    <p:sldId id="1042" r:id="rId12"/>
    <p:sldId id="1043" r:id="rId13"/>
    <p:sldId id="1044" r:id="rId14"/>
    <p:sldId id="1073" r:id="rId15"/>
    <p:sldId id="1114" r:id="rId16"/>
    <p:sldId id="1115" r:id="rId17"/>
    <p:sldId id="1086" r:id="rId18"/>
    <p:sldId id="1087" r:id="rId19"/>
    <p:sldId id="1116" r:id="rId20"/>
    <p:sldId id="1117" r:id="rId21"/>
    <p:sldId id="1118" r:id="rId22"/>
    <p:sldId id="1050" r:id="rId23"/>
    <p:sldId id="1119" r:id="rId24"/>
    <p:sldId id="1120" r:id="rId25"/>
    <p:sldId id="1095" r:id="rId26"/>
    <p:sldId id="1121" r:id="rId27"/>
    <p:sldId id="1122" r:id="rId28"/>
    <p:sldId id="1124" r:id="rId29"/>
    <p:sldId id="1125" r:id="rId30"/>
    <p:sldId id="1126" r:id="rId31"/>
    <p:sldId id="1127" r:id="rId32"/>
    <p:sldId id="1128" r:id="rId33"/>
    <p:sldId id="1027" r:id="rId34"/>
    <p:sldId id="996" r:id="rId35"/>
    <p:sldId id="1112" r:id="rId36"/>
  </p:sldIdLst>
  <p:sldSz cx="6858000" cy="5143500"/>
  <p:notesSz cx="6858000" cy="9144000"/>
  <p:defaultTextStyle>
    <a:defPPr>
      <a:defRPr lang="en-US"/>
    </a:defPPr>
    <a:lvl1pPr marL="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1pPr>
    <a:lvl2pPr marL="1714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2pPr>
    <a:lvl3pPr marL="3429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3pPr>
    <a:lvl4pPr marL="5143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4pPr>
    <a:lvl5pPr marL="6858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5pPr>
    <a:lvl6pPr marL="8572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6pPr>
    <a:lvl7pPr marL="10287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7pPr>
    <a:lvl8pPr marL="120015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8pPr>
    <a:lvl9pPr marL="1371600" algn="l" defTabSz="171450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a Lodeiros Veira" initials="PLV" lastIdx="1" clrIdx="0">
    <p:extLst>
      <p:ext uri="{19B8F6BF-5375-455C-9EA6-DF929625EA0E}">
        <p15:presenceInfo xmlns:p15="http://schemas.microsoft.com/office/powerpoint/2012/main" userId="S-1-5-21-1867458860-3414641772-3448415028-1271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B3891"/>
    <a:srgbClr val="EF7B73"/>
    <a:srgbClr val="FFFFFF"/>
    <a:srgbClr val="F2F2F2"/>
    <a:srgbClr val="003594"/>
    <a:srgbClr val="2F3790"/>
    <a:srgbClr val="003494"/>
    <a:srgbClr val="0058F6"/>
    <a:srgbClr val="0046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4" autoAdjust="0"/>
    <p:restoredTop sz="94614" autoAdjust="0"/>
  </p:normalViewPr>
  <p:slideViewPr>
    <p:cSldViewPr snapToGrid="0" showGuides="1">
      <p:cViewPr varScale="1">
        <p:scale>
          <a:sx n="147" d="100"/>
          <a:sy n="147" d="100"/>
        </p:scale>
        <p:origin x="1794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362"/>
    </p:cViewPr>
  </p:sorterViewPr>
  <p:notesViewPr>
    <p:cSldViewPr snapToGrid="0">
      <p:cViewPr varScale="1">
        <p:scale>
          <a:sx n="85" d="100"/>
          <a:sy n="85" d="100"/>
        </p:scale>
        <p:origin x="265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E4975-9B89-4504-BB79-926620B90F52}" type="datetimeFigureOut">
              <a:rPr lang="es-ES" smtClean="0"/>
              <a:t>14/01/2021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94E56-251C-44EB-A9F6-CE4A5AEE2C2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46134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BD45E-C776-4A59-9C45-01C399D0BF2F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F07A4-C066-4727-B8EA-86300723FF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3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3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17" algn="l" defTabSz="68583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34" algn="l" defTabSz="68583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51" algn="l" defTabSz="68583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69" algn="l" defTabSz="68583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86" algn="l" defTabSz="68583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503" algn="l" defTabSz="68583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420" algn="l" defTabSz="68583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337" algn="l" defTabSz="68583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3" name="Rectángulo 2"/>
          <p:cNvSpPr/>
          <p:nvPr userDrawn="1"/>
        </p:nvSpPr>
        <p:spPr>
          <a:xfrm>
            <a:off x="-2232" y="-17192"/>
            <a:ext cx="6862464" cy="5177885"/>
          </a:xfrm>
          <a:prstGeom prst="rect">
            <a:avLst/>
          </a:prstGeom>
          <a:solidFill>
            <a:schemeClr val="tx1">
              <a:alpha val="8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53"/>
          </a:p>
        </p:txBody>
      </p:sp>
      <p:pic>
        <p:nvPicPr>
          <p:cNvPr id="12" name="Graphic 23">
            <a:extLst>
              <a:ext uri="{FF2B5EF4-FFF2-40B4-BE49-F238E27FC236}">
                <a16:creationId xmlns:a16="http://schemas.microsoft.com/office/drawing/2014/main" id="{A8EE7199-587D-4E02-AEAF-3E365A7460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11553" b="1619"/>
          <a:stretch/>
        </p:blipFill>
        <p:spPr>
          <a:xfrm>
            <a:off x="-7034" y="-23214"/>
            <a:ext cx="5417115" cy="5189929"/>
          </a:xfrm>
          <a:prstGeom prst="rect">
            <a:avLst/>
          </a:prstGeom>
          <a:effectLst/>
        </p:spPr>
      </p:pic>
      <p:sp>
        <p:nvSpPr>
          <p:cNvPr id="10" name="Marcador de texto 8"/>
          <p:cNvSpPr>
            <a:spLocks noGrp="1"/>
          </p:cNvSpPr>
          <p:nvPr>
            <p:ph type="body" sz="quarter" idx="10" hasCustomPrompt="1"/>
          </p:nvPr>
        </p:nvSpPr>
        <p:spPr>
          <a:xfrm>
            <a:off x="361354" y="1500263"/>
            <a:ext cx="2663200" cy="138499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2800" b="1" baseline="0" smtClean="0">
                <a:solidFill>
                  <a:schemeClr val="tx1"/>
                </a:solidFill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17" indent="0">
              <a:buNone/>
              <a:defRPr lang="es-ES" sz="675" smtClean="0"/>
            </a:lvl2pPr>
            <a:lvl3pPr marL="171462" indent="0">
              <a:buNone/>
              <a:defRPr lang="es-ES" sz="675" smtClean="0"/>
            </a:lvl3pPr>
            <a:lvl4pPr marL="342909" indent="0">
              <a:buNone/>
              <a:defRPr lang="es-ES" sz="675" smtClean="0"/>
            </a:lvl4pPr>
            <a:lvl5pPr marL="514354" indent="0">
              <a:buNone/>
              <a:defRPr lang="es-ES" sz="675"/>
            </a:lvl5pPr>
          </a:lstStyle>
          <a:p>
            <a:pPr marL="0" lvl="0" defTabSz="171446"/>
            <a:r>
              <a:rPr lang="es-ES" dirty="0" smtClean="0"/>
              <a:t>Título de la</a:t>
            </a:r>
          </a:p>
          <a:p>
            <a:pPr marL="0" lvl="0" defTabSz="171446"/>
            <a:r>
              <a:rPr lang="es-ES" dirty="0" smtClean="0"/>
              <a:t>presentación </a:t>
            </a:r>
          </a:p>
          <a:p>
            <a:pPr marL="0" lvl="0" defTabSz="171446"/>
            <a:r>
              <a:rPr lang="es-ES" dirty="0" smtClean="0"/>
              <a:t>en 3 líneas</a:t>
            </a:r>
          </a:p>
        </p:txBody>
      </p:sp>
      <p:sp>
        <p:nvSpPr>
          <p:cNvPr id="11" name="Marcador de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361354" y="3181281"/>
            <a:ext cx="2013629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>
            <a:lvl1pPr marL="0" indent="0">
              <a:lnSpc>
                <a:spcPct val="100000"/>
              </a:lnSpc>
              <a:buNone/>
              <a:defRPr lang="es-ES" sz="1200" b="0" baseline="0" smtClean="0">
                <a:solidFill>
                  <a:schemeClr val="accent4"/>
                </a:solidFill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17" indent="0">
              <a:buNone/>
              <a:defRPr lang="es-ES" sz="675" smtClean="0"/>
            </a:lvl2pPr>
            <a:lvl3pPr marL="171462" indent="0">
              <a:buNone/>
              <a:defRPr lang="es-ES" sz="675" smtClean="0"/>
            </a:lvl3pPr>
            <a:lvl4pPr marL="342909" indent="0">
              <a:buNone/>
              <a:defRPr lang="es-ES" sz="675" smtClean="0"/>
            </a:lvl4pPr>
            <a:lvl5pPr marL="514354" indent="0">
              <a:buNone/>
              <a:defRPr lang="es-ES" sz="675"/>
            </a:lvl5pPr>
          </a:lstStyle>
          <a:p>
            <a:pPr marL="0" lvl="0" defTabSz="171446"/>
            <a:r>
              <a:rPr lang="es-ES" dirty="0" smtClean="0"/>
              <a:t>Subtítulo de la presentación en 2 líneas</a:t>
            </a:r>
          </a:p>
        </p:txBody>
      </p:sp>
      <p:pic>
        <p:nvPicPr>
          <p:cNvPr id="9" name="Imagen 2">
            <a:extLst>
              <a:ext uri="{FF2B5EF4-FFF2-40B4-BE49-F238E27FC236}">
                <a16:creationId xmlns:a16="http://schemas.microsoft.com/office/drawing/2014/main" id="{44ADEDFC-2378-406F-A6BE-5942C7EF774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54" y="590149"/>
            <a:ext cx="880682" cy="32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12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8534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ULO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3" y="1955552"/>
            <a:ext cx="6045398" cy="37940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375"/>
              </a:spcBef>
              <a:buFontTx/>
              <a:buNone/>
              <a:defRPr sz="2400" b="1">
                <a:solidFill>
                  <a:srgbClr val="003594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15385" y="2734527"/>
            <a:ext cx="6036317" cy="13472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50">
                <a:solidFill>
                  <a:srgbClr val="000000"/>
                </a:solidFill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2" name="Conector recto 14">
            <a:extLst>
              <a:ext uri="{FF2B5EF4-FFF2-40B4-BE49-F238E27FC236}">
                <a16:creationId xmlns:a16="http://schemas.microsoft.com/office/drawing/2014/main" id="{EE414F75-7583-49CF-8C79-8FEA4B74014B}"/>
              </a:ext>
            </a:extLst>
          </p:cNvPr>
          <p:cNvCxnSpPr/>
          <p:nvPr userDrawn="1"/>
        </p:nvCxnSpPr>
        <p:spPr>
          <a:xfrm rot="16200000">
            <a:off x="3429000" y="2443352"/>
            <a:ext cx="0" cy="174037"/>
          </a:xfrm>
          <a:prstGeom prst="line">
            <a:avLst/>
          </a:prstGeom>
          <a:ln w="28575">
            <a:solidFill>
              <a:srgbClr val="0035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721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sin fo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37687EDC-B293-4A66-B0C5-160D4BE10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303" y="376584"/>
            <a:ext cx="6045398" cy="176927"/>
          </a:xfrm>
          <a:prstGeom prst="rect">
            <a:avLst/>
          </a:prstGeom>
        </p:spPr>
        <p:txBody>
          <a:bodyPr wrap="squar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8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s-ES" noProof="0" dirty="0" smtClean="0"/>
              <a:t>Título de la presentación</a:t>
            </a:r>
            <a:endParaRPr lang="es-ES" noProof="0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3" y="574187"/>
            <a:ext cx="6045398" cy="379402"/>
          </a:xfrm>
          <a:prstGeom prst="rect">
            <a:avLst/>
          </a:prstGeom>
        </p:spPr>
        <p:txBody>
          <a:bodyPr wrap="non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Haga clic para editar el texto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385" y="1114734"/>
            <a:ext cx="6036317" cy="1347277"/>
          </a:xfrm>
          <a:prstGeom prst="rect">
            <a:avLst/>
          </a:prstGeom>
        </p:spPr>
        <p:txBody>
          <a:bodyPr wrap="square" lIns="72000" rIns="72000"/>
          <a:lstStyle>
            <a:lvl1pPr marL="0" indent="0" algn="just">
              <a:buNone/>
              <a:defRPr sz="1050">
                <a:solidFill>
                  <a:schemeClr val="accent3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783" y="475351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/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62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Fondo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9">
            <a:extLst>
              <a:ext uri="{FF2B5EF4-FFF2-40B4-BE49-F238E27FC236}">
                <a16:creationId xmlns:a16="http://schemas.microsoft.com/office/drawing/2014/main" id="{8888EB46-7B49-4549-AC73-58CD5916AF77}"/>
              </a:ext>
            </a:extLst>
          </p:cNvPr>
          <p:cNvSpPr/>
          <p:nvPr userDrawn="1"/>
        </p:nvSpPr>
        <p:spPr>
          <a:xfrm>
            <a:off x="-20570" y="336"/>
            <a:ext cx="6878571" cy="1114394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37687EDC-B293-4A66-B0C5-160D4BE10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303" y="376584"/>
            <a:ext cx="6045398" cy="176927"/>
          </a:xfrm>
          <a:prstGeom prst="rect">
            <a:avLst/>
          </a:prstGeom>
        </p:spPr>
        <p:txBody>
          <a:bodyPr wrap="squar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noProof="0" dirty="0" smtClean="0"/>
              <a:t>Título de la presentación</a:t>
            </a:r>
            <a:endParaRPr lang="es-ES" noProof="0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3" y="574187"/>
            <a:ext cx="6045398" cy="379402"/>
          </a:xfrm>
          <a:prstGeom prst="rect">
            <a:avLst/>
          </a:prstGeom>
        </p:spPr>
        <p:txBody>
          <a:bodyPr wrap="non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smtClean="0"/>
              <a:t>Haga clic para editar el texto</a:t>
            </a:r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304" y="1286610"/>
            <a:ext cx="6036317" cy="707196"/>
          </a:xfrm>
          <a:prstGeom prst="rect">
            <a:avLst/>
          </a:prstGeom>
        </p:spPr>
        <p:txBody>
          <a:bodyPr wrap="square" lIns="72000" rIns="72000"/>
          <a:lstStyle>
            <a:lvl1pPr marL="0" indent="0" algn="just">
              <a:buNone/>
              <a:defRPr sz="1051">
                <a:solidFill>
                  <a:schemeClr val="accent3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783" y="475351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/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62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ulo con fondo de imagen cla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858000" cy="1638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para </a:t>
            </a:r>
            <a:r>
              <a:rPr lang="en-US" dirty="0" err="1" smtClean="0"/>
              <a:t>añadir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imagen </a:t>
            </a:r>
            <a:r>
              <a:rPr lang="en-US" dirty="0" err="1" smtClean="0"/>
              <a:t>clara</a:t>
            </a:r>
            <a:endParaRPr lang="es-ES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7687EDC-B293-4A66-B0C5-160D4BE10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304" y="543572"/>
            <a:ext cx="6036317" cy="176927"/>
          </a:xfrm>
          <a:prstGeom prst="rect">
            <a:avLst/>
          </a:prstGeom>
        </p:spPr>
        <p:txBody>
          <a:bodyPr wrap="squar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 dirty="0" smtClean="0"/>
              <a:t>Título de la presentación</a:t>
            </a:r>
            <a:endParaRPr lang="es-ES" noProof="0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4" y="741175"/>
            <a:ext cx="6036317" cy="379402"/>
          </a:xfrm>
          <a:prstGeom prst="rect">
            <a:avLst/>
          </a:prstGeom>
        </p:spPr>
        <p:txBody>
          <a:bodyPr wrap="non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Haga clic para editar el texto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304" y="1839750"/>
            <a:ext cx="6036317" cy="707196"/>
          </a:xfrm>
          <a:prstGeom prst="rect">
            <a:avLst/>
          </a:prstGeom>
        </p:spPr>
        <p:txBody>
          <a:bodyPr lIns="72000" rIns="72000"/>
          <a:lstStyle>
            <a:lvl1pPr marL="0" indent="0" algn="just">
              <a:buNone/>
              <a:defRPr sz="1051">
                <a:solidFill>
                  <a:schemeClr val="accent3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783" y="475351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/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2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imágenes + ti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19898" y="1989460"/>
            <a:ext cx="1764602" cy="6476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850">
                <a:solidFill>
                  <a:srgbClr val="00000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9898" y="1550620"/>
            <a:ext cx="1764602" cy="3759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Título </a:t>
            </a:r>
            <a:endParaRPr lang="en-US" dirty="0"/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419898" y="3503545"/>
            <a:ext cx="1764602" cy="652724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850">
                <a:solidFill>
                  <a:srgbClr val="00000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19898" y="3064705"/>
            <a:ext cx="1764602" cy="375944"/>
          </a:xfrm>
          <a:prstGeom prst="rect">
            <a:avLst/>
          </a:prstGeom>
        </p:spPr>
        <p:txBody>
          <a:bodyPr anchor="ctr"/>
          <a:lstStyle>
            <a:lvl1pPr marL="0" marR="0" indent="0" algn="l" defTabSz="685714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</a:lstStyle>
          <a:p>
            <a:pPr marL="0" marR="0" lvl="0" indent="0" algn="l" defTabSz="685714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Título 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37687EDC-B293-4A66-B0C5-160D4BE10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303" y="376584"/>
            <a:ext cx="6045398" cy="176927"/>
          </a:xfrm>
          <a:prstGeom prst="rect">
            <a:avLst/>
          </a:prstGeom>
        </p:spPr>
        <p:txBody>
          <a:bodyPr wrap="squar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8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Título de la presentación</a:t>
            </a:r>
            <a:endParaRPr lang="en-US" dirty="0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3" y="574187"/>
            <a:ext cx="6045398" cy="379402"/>
          </a:xfrm>
          <a:prstGeom prst="rect">
            <a:avLst/>
          </a:prstGeom>
        </p:spPr>
        <p:txBody>
          <a:bodyPr wrap="non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2400" b="1">
                <a:solidFill>
                  <a:srgbClr val="1B3891"/>
                </a:solidFill>
              </a:defRPr>
            </a:lvl1pPr>
          </a:lstStyle>
          <a:p>
            <a:pPr lvl="0"/>
            <a:r>
              <a:rPr lang="es-ES" dirty="0" smtClean="0"/>
              <a:t>Haga clic para editar el texto</a:t>
            </a:r>
            <a:endParaRPr lang="en-US" dirty="0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761CE75C-4B53-482F-B900-B39D1A1BD0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6303" y="1545532"/>
            <a:ext cx="941761" cy="1091564"/>
          </a:xfrm>
          <a:custGeom>
            <a:avLst/>
            <a:gdLst>
              <a:gd name="connsiteX0" fmla="*/ 0 w 3468368"/>
              <a:gd name="connsiteY0" fmla="*/ 0 h 4019550"/>
              <a:gd name="connsiteX1" fmla="*/ 3084179 w 3468368"/>
              <a:gd name="connsiteY1" fmla="*/ 0 h 4019550"/>
              <a:gd name="connsiteX2" fmla="*/ 3468368 w 3468368"/>
              <a:gd name="connsiteY2" fmla="*/ 384189 h 4019550"/>
              <a:gd name="connsiteX3" fmla="*/ 3468368 w 3468368"/>
              <a:gd name="connsiteY3" fmla="*/ 3635361 h 4019550"/>
              <a:gd name="connsiteX4" fmla="*/ 3084179 w 3468368"/>
              <a:gd name="connsiteY4" fmla="*/ 4019550 h 4019550"/>
              <a:gd name="connsiteX5" fmla="*/ 0 w 3468368"/>
              <a:gd name="connsiteY5" fmla="*/ 401955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8368" h="4019550">
                <a:moveTo>
                  <a:pt x="0" y="0"/>
                </a:moveTo>
                <a:lnTo>
                  <a:pt x="3084179" y="0"/>
                </a:lnTo>
                <a:cubicBezTo>
                  <a:pt x="3296361" y="0"/>
                  <a:pt x="3468368" y="172007"/>
                  <a:pt x="3468368" y="384189"/>
                </a:cubicBezTo>
                <a:lnTo>
                  <a:pt x="3468368" y="3635361"/>
                </a:lnTo>
                <a:cubicBezTo>
                  <a:pt x="3468368" y="3847543"/>
                  <a:pt x="3296361" y="4019550"/>
                  <a:pt x="3084179" y="4019550"/>
                </a:cubicBezTo>
                <a:lnTo>
                  <a:pt x="0" y="40195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20000"/>
                <a:lumOff val="80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>
              <a:defRPr lang="en-US" sz="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picture,</a:t>
            </a:r>
          </a:p>
          <a:p>
            <a:pPr marL="0" lvl="0" indent="0" algn="ctr">
              <a:buNone/>
            </a:pPr>
            <a:r>
              <a:rPr lang="en-US" dirty="0"/>
              <a:t>Drag and Drop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761CE75C-4B53-482F-B900-B39D1A1BD04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06303" y="3064705"/>
            <a:ext cx="941761" cy="1091564"/>
          </a:xfrm>
          <a:custGeom>
            <a:avLst/>
            <a:gdLst>
              <a:gd name="connsiteX0" fmla="*/ 0 w 3468368"/>
              <a:gd name="connsiteY0" fmla="*/ 0 h 4019550"/>
              <a:gd name="connsiteX1" fmla="*/ 3084179 w 3468368"/>
              <a:gd name="connsiteY1" fmla="*/ 0 h 4019550"/>
              <a:gd name="connsiteX2" fmla="*/ 3468368 w 3468368"/>
              <a:gd name="connsiteY2" fmla="*/ 384189 h 4019550"/>
              <a:gd name="connsiteX3" fmla="*/ 3468368 w 3468368"/>
              <a:gd name="connsiteY3" fmla="*/ 3635361 h 4019550"/>
              <a:gd name="connsiteX4" fmla="*/ 3084179 w 3468368"/>
              <a:gd name="connsiteY4" fmla="*/ 4019550 h 4019550"/>
              <a:gd name="connsiteX5" fmla="*/ 0 w 3468368"/>
              <a:gd name="connsiteY5" fmla="*/ 401955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8368" h="4019550">
                <a:moveTo>
                  <a:pt x="0" y="0"/>
                </a:moveTo>
                <a:lnTo>
                  <a:pt x="3084179" y="0"/>
                </a:lnTo>
                <a:cubicBezTo>
                  <a:pt x="3296361" y="0"/>
                  <a:pt x="3468368" y="172007"/>
                  <a:pt x="3468368" y="384189"/>
                </a:cubicBezTo>
                <a:lnTo>
                  <a:pt x="3468368" y="3635361"/>
                </a:lnTo>
                <a:cubicBezTo>
                  <a:pt x="3468368" y="3847543"/>
                  <a:pt x="3296361" y="4019550"/>
                  <a:pt x="3084179" y="4019550"/>
                </a:cubicBezTo>
                <a:lnTo>
                  <a:pt x="0" y="40195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20000"/>
                <a:lumOff val="80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>
              <a:defRPr lang="en-US" sz="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86664" y="1989460"/>
            <a:ext cx="1764602" cy="64763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850">
                <a:solidFill>
                  <a:srgbClr val="00000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86664" y="1550620"/>
            <a:ext cx="1764602" cy="3759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Título </a:t>
            </a:r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686664" y="3503545"/>
            <a:ext cx="1764602" cy="652724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850">
                <a:solidFill>
                  <a:srgbClr val="00000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6664" y="3064705"/>
            <a:ext cx="1764602" cy="375944"/>
          </a:xfrm>
          <a:prstGeom prst="rect">
            <a:avLst/>
          </a:prstGeom>
        </p:spPr>
        <p:txBody>
          <a:bodyPr anchor="ctr"/>
          <a:lstStyle>
            <a:lvl1pPr marL="0" marR="0" indent="0" algn="l" defTabSz="685714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</a:defRPr>
            </a:lvl1pPr>
          </a:lstStyle>
          <a:p>
            <a:pPr marL="0" marR="0" lvl="0" indent="0" algn="l" defTabSz="685714" rtl="0" eaLnBrk="1" fontAlgn="auto" latinLnBrk="0" hangingPunct="1">
              <a:lnSpc>
                <a:spcPct val="9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Título 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761CE75C-4B53-482F-B900-B39D1A1BD04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673069" y="1545532"/>
            <a:ext cx="941761" cy="1091564"/>
          </a:xfrm>
          <a:custGeom>
            <a:avLst/>
            <a:gdLst>
              <a:gd name="connsiteX0" fmla="*/ 0 w 3468368"/>
              <a:gd name="connsiteY0" fmla="*/ 0 h 4019550"/>
              <a:gd name="connsiteX1" fmla="*/ 3084179 w 3468368"/>
              <a:gd name="connsiteY1" fmla="*/ 0 h 4019550"/>
              <a:gd name="connsiteX2" fmla="*/ 3468368 w 3468368"/>
              <a:gd name="connsiteY2" fmla="*/ 384189 h 4019550"/>
              <a:gd name="connsiteX3" fmla="*/ 3468368 w 3468368"/>
              <a:gd name="connsiteY3" fmla="*/ 3635361 h 4019550"/>
              <a:gd name="connsiteX4" fmla="*/ 3084179 w 3468368"/>
              <a:gd name="connsiteY4" fmla="*/ 4019550 h 4019550"/>
              <a:gd name="connsiteX5" fmla="*/ 0 w 3468368"/>
              <a:gd name="connsiteY5" fmla="*/ 401955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8368" h="4019550">
                <a:moveTo>
                  <a:pt x="0" y="0"/>
                </a:moveTo>
                <a:lnTo>
                  <a:pt x="3084179" y="0"/>
                </a:lnTo>
                <a:cubicBezTo>
                  <a:pt x="3296361" y="0"/>
                  <a:pt x="3468368" y="172007"/>
                  <a:pt x="3468368" y="384189"/>
                </a:cubicBezTo>
                <a:lnTo>
                  <a:pt x="3468368" y="3635361"/>
                </a:lnTo>
                <a:cubicBezTo>
                  <a:pt x="3468368" y="3847543"/>
                  <a:pt x="3296361" y="4019550"/>
                  <a:pt x="3084179" y="4019550"/>
                </a:cubicBezTo>
                <a:lnTo>
                  <a:pt x="0" y="40195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20000"/>
                <a:lumOff val="80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>
              <a:defRPr lang="en-US" sz="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picture,</a:t>
            </a:r>
          </a:p>
          <a:p>
            <a:pPr marL="0" lvl="0" indent="0" algn="ctr">
              <a:buNone/>
            </a:pPr>
            <a:r>
              <a:rPr lang="en-US" dirty="0"/>
              <a:t>Drag and Drop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761CE75C-4B53-482F-B900-B39D1A1BD04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673069" y="3064705"/>
            <a:ext cx="941761" cy="1091564"/>
          </a:xfrm>
          <a:custGeom>
            <a:avLst/>
            <a:gdLst>
              <a:gd name="connsiteX0" fmla="*/ 0 w 3468368"/>
              <a:gd name="connsiteY0" fmla="*/ 0 h 4019550"/>
              <a:gd name="connsiteX1" fmla="*/ 3084179 w 3468368"/>
              <a:gd name="connsiteY1" fmla="*/ 0 h 4019550"/>
              <a:gd name="connsiteX2" fmla="*/ 3468368 w 3468368"/>
              <a:gd name="connsiteY2" fmla="*/ 384189 h 4019550"/>
              <a:gd name="connsiteX3" fmla="*/ 3468368 w 3468368"/>
              <a:gd name="connsiteY3" fmla="*/ 3635361 h 4019550"/>
              <a:gd name="connsiteX4" fmla="*/ 3084179 w 3468368"/>
              <a:gd name="connsiteY4" fmla="*/ 4019550 h 4019550"/>
              <a:gd name="connsiteX5" fmla="*/ 0 w 3468368"/>
              <a:gd name="connsiteY5" fmla="*/ 401955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8368" h="4019550">
                <a:moveTo>
                  <a:pt x="0" y="0"/>
                </a:moveTo>
                <a:lnTo>
                  <a:pt x="3084179" y="0"/>
                </a:lnTo>
                <a:cubicBezTo>
                  <a:pt x="3296361" y="0"/>
                  <a:pt x="3468368" y="172007"/>
                  <a:pt x="3468368" y="384189"/>
                </a:cubicBezTo>
                <a:lnTo>
                  <a:pt x="3468368" y="3635361"/>
                </a:lnTo>
                <a:cubicBezTo>
                  <a:pt x="3468368" y="3847543"/>
                  <a:pt x="3296361" y="4019550"/>
                  <a:pt x="3084179" y="4019550"/>
                </a:cubicBezTo>
                <a:lnTo>
                  <a:pt x="0" y="40195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20000"/>
                <a:lumOff val="80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>
              <a:defRPr lang="en-US" sz="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783" y="475351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/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115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imágenes + tex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6302" y="3431649"/>
            <a:ext cx="1204403" cy="23208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TÍTULO</a:t>
            </a:r>
            <a:endParaRPr lang="en-US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6302" y="3749700"/>
            <a:ext cx="1204403" cy="3990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 b="0">
                <a:solidFill>
                  <a:schemeClr val="accent4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016701" y="3431649"/>
            <a:ext cx="1204403" cy="23208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TÍTULO</a:t>
            </a:r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016701" y="3749700"/>
            <a:ext cx="1204403" cy="3990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 b="0">
                <a:solidFill>
                  <a:schemeClr val="accent4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27100" y="3431649"/>
            <a:ext cx="1204403" cy="23208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TÍTULO</a:t>
            </a:r>
            <a:endParaRPr lang="en-US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27100" y="3749700"/>
            <a:ext cx="1204403" cy="3990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 b="0">
                <a:solidFill>
                  <a:schemeClr val="accent4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37499" y="3431649"/>
            <a:ext cx="1204404" cy="23208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TÍTULO</a:t>
            </a:r>
            <a:endParaRPr lang="en-US" dirty="0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37499" y="3749700"/>
            <a:ext cx="1204404" cy="3990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" b="0">
                <a:solidFill>
                  <a:schemeClr val="accent4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37687EDC-B293-4A66-B0C5-160D4BE10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303" y="376584"/>
            <a:ext cx="6045398" cy="176927"/>
          </a:xfrm>
          <a:prstGeom prst="rect">
            <a:avLst/>
          </a:prstGeom>
        </p:spPr>
        <p:txBody>
          <a:bodyPr wrap="squar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8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s-ES" noProof="0" dirty="0" smtClean="0"/>
              <a:t>Título de la presentación</a:t>
            </a:r>
            <a:endParaRPr lang="es-ES" noProof="0" dirty="0"/>
          </a:p>
        </p:txBody>
      </p:sp>
      <p:sp>
        <p:nvSpPr>
          <p:cNvPr id="48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3" y="574187"/>
            <a:ext cx="6045398" cy="379402"/>
          </a:xfrm>
          <a:prstGeom prst="rect">
            <a:avLst/>
          </a:prstGeom>
        </p:spPr>
        <p:txBody>
          <a:bodyPr wrap="non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2400" b="1">
                <a:solidFill>
                  <a:srgbClr val="1B3891"/>
                </a:solidFill>
              </a:defRPr>
            </a:lvl1pPr>
          </a:lstStyle>
          <a:p>
            <a:pPr lvl="0"/>
            <a:r>
              <a:rPr lang="es-ES" dirty="0" smtClean="0"/>
              <a:t>Haga clic para editar el texto</a:t>
            </a:r>
            <a:endParaRPr lang="en-US" dirty="0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653F5534-1B5E-4173-99BA-35FA12D829D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6302" y="2124602"/>
            <a:ext cx="1204403" cy="1171664"/>
          </a:xfrm>
          <a:custGeom>
            <a:avLst/>
            <a:gdLst>
              <a:gd name="connsiteX0" fmla="*/ 184171 w 2413461"/>
              <a:gd name="connsiteY0" fmla="*/ 0 h 2805338"/>
              <a:gd name="connsiteX1" fmla="*/ 2229290 w 2413461"/>
              <a:gd name="connsiteY1" fmla="*/ 0 h 2805338"/>
              <a:gd name="connsiteX2" fmla="*/ 2413461 w 2413461"/>
              <a:gd name="connsiteY2" fmla="*/ 184171 h 2805338"/>
              <a:gd name="connsiteX3" fmla="*/ 2413461 w 2413461"/>
              <a:gd name="connsiteY3" fmla="*/ 2621167 h 2805338"/>
              <a:gd name="connsiteX4" fmla="*/ 2229290 w 2413461"/>
              <a:gd name="connsiteY4" fmla="*/ 2805338 h 2805338"/>
              <a:gd name="connsiteX5" fmla="*/ 184171 w 2413461"/>
              <a:gd name="connsiteY5" fmla="*/ 2805338 h 2805338"/>
              <a:gd name="connsiteX6" fmla="*/ 0 w 2413461"/>
              <a:gd name="connsiteY6" fmla="*/ 2621167 h 2805338"/>
              <a:gd name="connsiteX7" fmla="*/ 0 w 2413461"/>
              <a:gd name="connsiteY7" fmla="*/ 184171 h 2805338"/>
              <a:gd name="connsiteX8" fmla="*/ 184171 w 2413461"/>
              <a:gd name="connsiteY8" fmla="*/ 0 h 280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461" h="2805338">
                <a:moveTo>
                  <a:pt x="184171" y="0"/>
                </a:moveTo>
                <a:lnTo>
                  <a:pt x="2229290" y="0"/>
                </a:lnTo>
                <a:cubicBezTo>
                  <a:pt x="2331005" y="0"/>
                  <a:pt x="2413461" y="82456"/>
                  <a:pt x="2413461" y="184171"/>
                </a:cubicBezTo>
                <a:lnTo>
                  <a:pt x="2413461" y="2621167"/>
                </a:lnTo>
                <a:cubicBezTo>
                  <a:pt x="2413461" y="2722882"/>
                  <a:pt x="2331005" y="2805338"/>
                  <a:pt x="2229290" y="2805338"/>
                </a:cubicBezTo>
                <a:lnTo>
                  <a:pt x="184171" y="2805338"/>
                </a:lnTo>
                <a:cubicBezTo>
                  <a:pt x="82456" y="2805338"/>
                  <a:pt x="0" y="2722882"/>
                  <a:pt x="0" y="2621167"/>
                </a:cubicBezTo>
                <a:lnTo>
                  <a:pt x="0" y="184171"/>
                </a:lnTo>
                <a:cubicBezTo>
                  <a:pt x="0" y="82456"/>
                  <a:pt x="82456" y="0"/>
                  <a:pt x="1841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20000"/>
                <a:lumOff val="80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 dirty="0"/>
              <a:t>Click icon to add </a:t>
            </a:r>
            <a:r>
              <a:rPr lang="en-US" dirty="0" smtClean="0"/>
              <a:t>picture</a:t>
            </a:r>
          </a:p>
          <a:p>
            <a:endParaRPr lang="en-US" dirty="0"/>
          </a:p>
          <a:p>
            <a:r>
              <a:rPr lang="en-US" dirty="0"/>
              <a:t>Drag and Drop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49931B31-6F86-4BFC-8E89-5DD7E953514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37500" y="2124602"/>
            <a:ext cx="1204403" cy="1171664"/>
          </a:xfrm>
          <a:custGeom>
            <a:avLst/>
            <a:gdLst>
              <a:gd name="connsiteX0" fmla="*/ 184171 w 2413461"/>
              <a:gd name="connsiteY0" fmla="*/ 0 h 2805338"/>
              <a:gd name="connsiteX1" fmla="*/ 2229289 w 2413461"/>
              <a:gd name="connsiteY1" fmla="*/ 0 h 2805338"/>
              <a:gd name="connsiteX2" fmla="*/ 2413461 w 2413461"/>
              <a:gd name="connsiteY2" fmla="*/ 184171 h 2805338"/>
              <a:gd name="connsiteX3" fmla="*/ 2413461 w 2413461"/>
              <a:gd name="connsiteY3" fmla="*/ 2621167 h 2805338"/>
              <a:gd name="connsiteX4" fmla="*/ 2229289 w 2413461"/>
              <a:gd name="connsiteY4" fmla="*/ 2805338 h 2805338"/>
              <a:gd name="connsiteX5" fmla="*/ 184171 w 2413461"/>
              <a:gd name="connsiteY5" fmla="*/ 2805338 h 2805338"/>
              <a:gd name="connsiteX6" fmla="*/ 0 w 2413461"/>
              <a:gd name="connsiteY6" fmla="*/ 2621167 h 2805338"/>
              <a:gd name="connsiteX7" fmla="*/ 0 w 2413461"/>
              <a:gd name="connsiteY7" fmla="*/ 184171 h 2805338"/>
              <a:gd name="connsiteX8" fmla="*/ 184171 w 2413461"/>
              <a:gd name="connsiteY8" fmla="*/ 0 h 280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461" h="2805338">
                <a:moveTo>
                  <a:pt x="184171" y="0"/>
                </a:moveTo>
                <a:lnTo>
                  <a:pt x="2229289" y="0"/>
                </a:lnTo>
                <a:cubicBezTo>
                  <a:pt x="2331005" y="0"/>
                  <a:pt x="2413461" y="82456"/>
                  <a:pt x="2413461" y="184171"/>
                </a:cubicBezTo>
                <a:lnTo>
                  <a:pt x="2413461" y="2621167"/>
                </a:lnTo>
                <a:cubicBezTo>
                  <a:pt x="2413461" y="2722882"/>
                  <a:pt x="2331005" y="2805338"/>
                  <a:pt x="2229289" y="2805338"/>
                </a:cubicBezTo>
                <a:lnTo>
                  <a:pt x="184171" y="2805338"/>
                </a:lnTo>
                <a:cubicBezTo>
                  <a:pt x="82456" y="2805338"/>
                  <a:pt x="0" y="2722882"/>
                  <a:pt x="0" y="2621167"/>
                </a:cubicBezTo>
                <a:lnTo>
                  <a:pt x="0" y="184171"/>
                </a:lnTo>
                <a:cubicBezTo>
                  <a:pt x="0" y="82456"/>
                  <a:pt x="82456" y="0"/>
                  <a:pt x="1841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20000"/>
                <a:lumOff val="80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 dirty="0"/>
              <a:t>Click icon to add </a:t>
            </a:r>
            <a:r>
              <a:rPr lang="en-US" dirty="0" smtClean="0"/>
              <a:t>picture</a:t>
            </a:r>
          </a:p>
          <a:p>
            <a:endParaRPr lang="en-US" dirty="0"/>
          </a:p>
          <a:p>
            <a:r>
              <a:rPr lang="en-US" dirty="0"/>
              <a:t>Drag and Drop</a:t>
            </a:r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D0454FB5-1D69-4D4B-A860-DC0CDA747E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16701" y="2124602"/>
            <a:ext cx="1204403" cy="1171664"/>
          </a:xfrm>
          <a:custGeom>
            <a:avLst/>
            <a:gdLst>
              <a:gd name="connsiteX0" fmla="*/ 184171 w 2413461"/>
              <a:gd name="connsiteY0" fmla="*/ 0 h 2805338"/>
              <a:gd name="connsiteX1" fmla="*/ 2229290 w 2413461"/>
              <a:gd name="connsiteY1" fmla="*/ 0 h 2805338"/>
              <a:gd name="connsiteX2" fmla="*/ 2413461 w 2413461"/>
              <a:gd name="connsiteY2" fmla="*/ 184171 h 2805338"/>
              <a:gd name="connsiteX3" fmla="*/ 2413461 w 2413461"/>
              <a:gd name="connsiteY3" fmla="*/ 2621167 h 2805338"/>
              <a:gd name="connsiteX4" fmla="*/ 2229290 w 2413461"/>
              <a:gd name="connsiteY4" fmla="*/ 2805338 h 2805338"/>
              <a:gd name="connsiteX5" fmla="*/ 184171 w 2413461"/>
              <a:gd name="connsiteY5" fmla="*/ 2805338 h 2805338"/>
              <a:gd name="connsiteX6" fmla="*/ 0 w 2413461"/>
              <a:gd name="connsiteY6" fmla="*/ 2621167 h 2805338"/>
              <a:gd name="connsiteX7" fmla="*/ 0 w 2413461"/>
              <a:gd name="connsiteY7" fmla="*/ 184171 h 2805338"/>
              <a:gd name="connsiteX8" fmla="*/ 184171 w 2413461"/>
              <a:gd name="connsiteY8" fmla="*/ 0 h 280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461" h="2805338">
                <a:moveTo>
                  <a:pt x="184171" y="0"/>
                </a:moveTo>
                <a:lnTo>
                  <a:pt x="2229290" y="0"/>
                </a:lnTo>
                <a:cubicBezTo>
                  <a:pt x="2331005" y="0"/>
                  <a:pt x="2413461" y="82456"/>
                  <a:pt x="2413461" y="184171"/>
                </a:cubicBezTo>
                <a:lnTo>
                  <a:pt x="2413461" y="2621167"/>
                </a:lnTo>
                <a:cubicBezTo>
                  <a:pt x="2413461" y="2722882"/>
                  <a:pt x="2331005" y="2805338"/>
                  <a:pt x="2229290" y="2805338"/>
                </a:cubicBezTo>
                <a:lnTo>
                  <a:pt x="184171" y="2805338"/>
                </a:lnTo>
                <a:cubicBezTo>
                  <a:pt x="82456" y="2805338"/>
                  <a:pt x="0" y="2722882"/>
                  <a:pt x="0" y="2621167"/>
                </a:cubicBezTo>
                <a:lnTo>
                  <a:pt x="0" y="184171"/>
                </a:lnTo>
                <a:cubicBezTo>
                  <a:pt x="0" y="82456"/>
                  <a:pt x="82456" y="0"/>
                  <a:pt x="1841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20000"/>
                <a:lumOff val="80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 dirty="0"/>
              <a:t>Click icon to add </a:t>
            </a:r>
            <a:r>
              <a:rPr lang="en-US" dirty="0" smtClean="0"/>
              <a:t>picture</a:t>
            </a:r>
          </a:p>
          <a:p>
            <a:endParaRPr lang="en-US" dirty="0"/>
          </a:p>
          <a:p>
            <a:r>
              <a:rPr lang="en-US" dirty="0"/>
              <a:t>Drag and Drop</a:t>
            </a:r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833ED9EA-9705-4BCD-A2A8-41C4D5446B1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627100" y="2124602"/>
            <a:ext cx="1204403" cy="1171664"/>
          </a:xfrm>
          <a:custGeom>
            <a:avLst/>
            <a:gdLst>
              <a:gd name="connsiteX0" fmla="*/ 184171 w 2413461"/>
              <a:gd name="connsiteY0" fmla="*/ 0 h 2805338"/>
              <a:gd name="connsiteX1" fmla="*/ 2229290 w 2413461"/>
              <a:gd name="connsiteY1" fmla="*/ 0 h 2805338"/>
              <a:gd name="connsiteX2" fmla="*/ 2413461 w 2413461"/>
              <a:gd name="connsiteY2" fmla="*/ 184171 h 2805338"/>
              <a:gd name="connsiteX3" fmla="*/ 2413461 w 2413461"/>
              <a:gd name="connsiteY3" fmla="*/ 2621167 h 2805338"/>
              <a:gd name="connsiteX4" fmla="*/ 2229290 w 2413461"/>
              <a:gd name="connsiteY4" fmla="*/ 2805338 h 2805338"/>
              <a:gd name="connsiteX5" fmla="*/ 184171 w 2413461"/>
              <a:gd name="connsiteY5" fmla="*/ 2805338 h 2805338"/>
              <a:gd name="connsiteX6" fmla="*/ 0 w 2413461"/>
              <a:gd name="connsiteY6" fmla="*/ 2621167 h 2805338"/>
              <a:gd name="connsiteX7" fmla="*/ 0 w 2413461"/>
              <a:gd name="connsiteY7" fmla="*/ 184171 h 2805338"/>
              <a:gd name="connsiteX8" fmla="*/ 184171 w 2413461"/>
              <a:gd name="connsiteY8" fmla="*/ 0 h 280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461" h="2805338">
                <a:moveTo>
                  <a:pt x="184171" y="0"/>
                </a:moveTo>
                <a:lnTo>
                  <a:pt x="2229290" y="0"/>
                </a:lnTo>
                <a:cubicBezTo>
                  <a:pt x="2331005" y="0"/>
                  <a:pt x="2413461" y="82456"/>
                  <a:pt x="2413461" y="184171"/>
                </a:cubicBezTo>
                <a:lnTo>
                  <a:pt x="2413461" y="2621167"/>
                </a:lnTo>
                <a:cubicBezTo>
                  <a:pt x="2413461" y="2722882"/>
                  <a:pt x="2331005" y="2805338"/>
                  <a:pt x="2229290" y="2805338"/>
                </a:cubicBezTo>
                <a:lnTo>
                  <a:pt x="184171" y="2805338"/>
                </a:lnTo>
                <a:cubicBezTo>
                  <a:pt x="82456" y="2805338"/>
                  <a:pt x="0" y="2722882"/>
                  <a:pt x="0" y="2621167"/>
                </a:cubicBezTo>
                <a:lnTo>
                  <a:pt x="0" y="184171"/>
                </a:lnTo>
                <a:cubicBezTo>
                  <a:pt x="0" y="82456"/>
                  <a:pt x="82456" y="0"/>
                  <a:pt x="1841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chemeClr val="tx1">
                <a:lumMod val="20000"/>
                <a:lumOff val="80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 dirty="0"/>
              <a:t>Click icon to add </a:t>
            </a:r>
            <a:r>
              <a:rPr lang="en-US" dirty="0" smtClean="0"/>
              <a:t>picture</a:t>
            </a:r>
          </a:p>
          <a:p>
            <a:endParaRPr lang="en-US" dirty="0"/>
          </a:p>
          <a:p>
            <a:r>
              <a:rPr lang="en-US" dirty="0"/>
              <a:t>Drag and Drop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385" y="1114734"/>
            <a:ext cx="6036317" cy="874485"/>
          </a:xfrm>
          <a:prstGeom prst="rect">
            <a:avLst/>
          </a:prstGeom>
        </p:spPr>
        <p:txBody>
          <a:bodyPr wrap="square" lIns="72000" rIns="72000"/>
          <a:lstStyle>
            <a:lvl1pPr marL="0" indent="0" algn="just">
              <a:buNone/>
              <a:defRPr sz="1050">
                <a:solidFill>
                  <a:schemeClr val="accent3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783" y="475351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/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938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es Circ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Duplo semicírculo 1">
            <a:extLst>
              <a:ext uri="{FF2B5EF4-FFF2-40B4-BE49-F238E27FC236}">
                <a16:creationId xmlns:a16="http://schemas.microsoft.com/office/drawing/2014/main" id="{2478C2F9-C8C8-444F-A0F8-DA0D188F599D}"/>
              </a:ext>
            </a:extLst>
          </p:cNvPr>
          <p:cNvSpPr>
            <a:spLocks noChangeAspect="1"/>
          </p:cNvSpPr>
          <p:nvPr userDrawn="1"/>
        </p:nvSpPr>
        <p:spPr>
          <a:xfrm rot="15101323">
            <a:off x="3504369" y="2019860"/>
            <a:ext cx="1312184" cy="1312184"/>
          </a:xfrm>
          <a:prstGeom prst="blockArc">
            <a:avLst>
              <a:gd name="adj1" fmla="val 10800000"/>
              <a:gd name="adj2" fmla="val 17963613"/>
              <a:gd name="adj3" fmla="val 373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53">
              <a:solidFill>
                <a:schemeClr val="tx1"/>
              </a:solidFill>
            </a:endParaRPr>
          </a:p>
        </p:txBody>
      </p:sp>
      <p:sp>
        <p:nvSpPr>
          <p:cNvPr id="35" name="Duplo semicírculo 1">
            <a:extLst>
              <a:ext uri="{FF2B5EF4-FFF2-40B4-BE49-F238E27FC236}">
                <a16:creationId xmlns:a16="http://schemas.microsoft.com/office/drawing/2014/main" id="{2478C2F9-C8C8-444F-A0F8-DA0D188F599D}"/>
              </a:ext>
            </a:extLst>
          </p:cNvPr>
          <p:cNvSpPr>
            <a:spLocks noChangeAspect="1"/>
          </p:cNvSpPr>
          <p:nvPr userDrawn="1"/>
        </p:nvSpPr>
        <p:spPr>
          <a:xfrm rot="5084739">
            <a:off x="2022844" y="2040289"/>
            <a:ext cx="1312184" cy="1312184"/>
          </a:xfrm>
          <a:prstGeom prst="blockArc">
            <a:avLst>
              <a:gd name="adj1" fmla="val 10800000"/>
              <a:gd name="adj2" fmla="val 17963613"/>
              <a:gd name="adj3" fmla="val 373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53">
              <a:solidFill>
                <a:schemeClr val="tx1"/>
              </a:solidFill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495442" y="3426614"/>
            <a:ext cx="1448990" cy="237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+mj-lt"/>
              </a:defRPr>
            </a:lvl1pPr>
            <a:lvl2pPr>
              <a:defRPr>
                <a:latin typeface="HelveticaNeueLT Std" panose="020B0604020202020204" pitchFamily="34" charset="0"/>
              </a:defRPr>
            </a:lvl2pPr>
            <a:lvl3pPr>
              <a:defRPr>
                <a:latin typeface="HelveticaNeueLT Std" panose="020B0604020202020204" pitchFamily="34" charset="0"/>
              </a:defRPr>
            </a:lvl3pPr>
            <a:lvl4pPr>
              <a:defRPr>
                <a:latin typeface="HelveticaNeueLT Std" panose="020B0604020202020204" pitchFamily="34" charset="0"/>
              </a:defRPr>
            </a:lvl4pPr>
            <a:lvl5pPr>
              <a:defRPr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s-ES" noProof="0" dirty="0" smtClean="0"/>
              <a:t>Nombre</a:t>
            </a:r>
            <a:endParaRPr lang="es-ES" noProof="0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1962112" y="3425331"/>
            <a:ext cx="1448990" cy="237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+mj-lt"/>
              </a:defRPr>
            </a:lvl1pPr>
            <a:lvl2pPr>
              <a:defRPr>
                <a:latin typeface="HelveticaNeueLT Std" panose="020B0604020202020204" pitchFamily="34" charset="0"/>
              </a:defRPr>
            </a:lvl2pPr>
            <a:lvl3pPr>
              <a:defRPr>
                <a:latin typeface="HelveticaNeueLT Std" panose="020B0604020202020204" pitchFamily="34" charset="0"/>
              </a:defRPr>
            </a:lvl3pPr>
            <a:lvl4pPr>
              <a:defRPr>
                <a:latin typeface="HelveticaNeueLT Std" panose="020B0604020202020204" pitchFamily="34" charset="0"/>
              </a:defRPr>
            </a:lvl4pPr>
            <a:lvl5pPr>
              <a:defRPr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s-ES" noProof="0" dirty="0" smtClean="0"/>
              <a:t>Nombre</a:t>
            </a:r>
            <a:endParaRPr lang="es-ES" noProof="0" dirty="0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3428785" y="3424048"/>
            <a:ext cx="1418012" cy="237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+mj-lt"/>
              </a:defRPr>
            </a:lvl1pPr>
            <a:lvl2pPr>
              <a:defRPr>
                <a:latin typeface="HelveticaNeueLT Std" panose="020B0604020202020204" pitchFamily="34" charset="0"/>
              </a:defRPr>
            </a:lvl2pPr>
            <a:lvl3pPr>
              <a:defRPr>
                <a:latin typeface="HelveticaNeueLT Std" panose="020B0604020202020204" pitchFamily="34" charset="0"/>
              </a:defRPr>
            </a:lvl3pPr>
            <a:lvl4pPr>
              <a:defRPr>
                <a:latin typeface="HelveticaNeueLT Std" panose="020B0604020202020204" pitchFamily="34" charset="0"/>
              </a:defRPr>
            </a:lvl4pPr>
            <a:lvl5pPr>
              <a:defRPr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s-ES" noProof="0" dirty="0" smtClean="0"/>
              <a:t>Nombre</a:t>
            </a:r>
            <a:endParaRPr lang="es-ES" noProof="0" dirty="0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4869820" y="3422764"/>
            <a:ext cx="1418012" cy="237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+mj-lt"/>
              </a:defRPr>
            </a:lvl1pPr>
            <a:lvl2pPr>
              <a:defRPr>
                <a:latin typeface="HelveticaNeueLT Std" panose="020B0604020202020204" pitchFamily="34" charset="0"/>
              </a:defRPr>
            </a:lvl2pPr>
            <a:lvl3pPr>
              <a:defRPr>
                <a:latin typeface="HelveticaNeueLT Std" panose="020B0604020202020204" pitchFamily="34" charset="0"/>
              </a:defRPr>
            </a:lvl3pPr>
            <a:lvl4pPr>
              <a:defRPr>
                <a:latin typeface="HelveticaNeueLT Std" panose="020B0604020202020204" pitchFamily="34" charset="0"/>
              </a:defRPr>
            </a:lvl4pPr>
            <a:lvl5pPr>
              <a:defRPr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s-ES" noProof="0" dirty="0" smtClean="0"/>
              <a:t>Nombre</a:t>
            </a:r>
            <a:endParaRPr lang="es-ES" noProof="0" dirty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29" hasCustomPrompt="1"/>
          </p:nvPr>
        </p:nvSpPr>
        <p:spPr>
          <a:xfrm>
            <a:off x="495442" y="3699865"/>
            <a:ext cx="1448990" cy="2031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">
                <a:solidFill>
                  <a:schemeClr val="accent3"/>
                </a:solidFill>
                <a:latin typeface="+mj-lt"/>
              </a:defRPr>
            </a:lvl1pPr>
            <a:lvl2pPr>
              <a:defRPr>
                <a:latin typeface="HelveticaNeueLT Std" panose="020B0604020202020204" pitchFamily="34" charset="0"/>
              </a:defRPr>
            </a:lvl2pPr>
            <a:lvl3pPr>
              <a:defRPr>
                <a:latin typeface="HelveticaNeueLT Std" panose="020B0604020202020204" pitchFamily="34" charset="0"/>
              </a:defRPr>
            </a:lvl3pPr>
            <a:lvl4pPr>
              <a:defRPr>
                <a:latin typeface="HelveticaNeueLT Std" panose="020B0604020202020204" pitchFamily="34" charset="0"/>
              </a:defRPr>
            </a:lvl4pPr>
            <a:lvl5pPr>
              <a:defRPr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s-ES" noProof="0" dirty="0" smtClean="0"/>
              <a:t>Descripción</a:t>
            </a:r>
            <a:endParaRPr lang="es-ES" noProof="0" dirty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1962112" y="3698581"/>
            <a:ext cx="1448990" cy="2031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">
                <a:solidFill>
                  <a:schemeClr val="accent3"/>
                </a:solidFill>
                <a:latin typeface="+mj-lt"/>
              </a:defRPr>
            </a:lvl1pPr>
            <a:lvl2pPr>
              <a:defRPr>
                <a:latin typeface="HelveticaNeueLT Std" panose="020B0604020202020204" pitchFamily="34" charset="0"/>
              </a:defRPr>
            </a:lvl2pPr>
            <a:lvl3pPr>
              <a:defRPr>
                <a:latin typeface="HelveticaNeueLT Std" panose="020B0604020202020204" pitchFamily="34" charset="0"/>
              </a:defRPr>
            </a:lvl3pPr>
            <a:lvl4pPr>
              <a:defRPr>
                <a:latin typeface="HelveticaNeueLT Std" panose="020B0604020202020204" pitchFamily="34" charset="0"/>
              </a:defRPr>
            </a:lvl4pPr>
            <a:lvl5pPr>
              <a:defRPr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s-ES" noProof="0" dirty="0" smtClean="0"/>
              <a:t>Descripción</a:t>
            </a:r>
            <a:endParaRPr lang="es-ES" noProof="0" dirty="0"/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31" hasCustomPrompt="1"/>
          </p:nvPr>
        </p:nvSpPr>
        <p:spPr>
          <a:xfrm>
            <a:off x="3428785" y="3697299"/>
            <a:ext cx="1418012" cy="2031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">
                <a:solidFill>
                  <a:schemeClr val="accent3"/>
                </a:solidFill>
                <a:latin typeface="+mj-lt"/>
              </a:defRPr>
            </a:lvl1pPr>
            <a:lvl2pPr>
              <a:defRPr>
                <a:latin typeface="HelveticaNeueLT Std" panose="020B0604020202020204" pitchFamily="34" charset="0"/>
              </a:defRPr>
            </a:lvl2pPr>
            <a:lvl3pPr>
              <a:defRPr>
                <a:latin typeface="HelveticaNeueLT Std" panose="020B0604020202020204" pitchFamily="34" charset="0"/>
              </a:defRPr>
            </a:lvl3pPr>
            <a:lvl4pPr>
              <a:defRPr>
                <a:latin typeface="HelveticaNeueLT Std" panose="020B0604020202020204" pitchFamily="34" charset="0"/>
              </a:defRPr>
            </a:lvl4pPr>
            <a:lvl5pPr>
              <a:defRPr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s-ES" noProof="0" dirty="0" smtClean="0"/>
              <a:t>Descripción</a:t>
            </a:r>
            <a:endParaRPr lang="es-ES" noProof="0" dirty="0"/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4869820" y="3696014"/>
            <a:ext cx="1418012" cy="2031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800">
                <a:solidFill>
                  <a:schemeClr val="accent3"/>
                </a:solidFill>
                <a:latin typeface="+mj-lt"/>
              </a:defRPr>
            </a:lvl1pPr>
            <a:lvl2pPr>
              <a:defRPr>
                <a:latin typeface="HelveticaNeueLT Std" panose="020B0604020202020204" pitchFamily="34" charset="0"/>
              </a:defRPr>
            </a:lvl2pPr>
            <a:lvl3pPr>
              <a:defRPr>
                <a:latin typeface="HelveticaNeueLT Std" panose="020B0604020202020204" pitchFamily="34" charset="0"/>
              </a:defRPr>
            </a:lvl3pPr>
            <a:lvl4pPr>
              <a:defRPr>
                <a:latin typeface="HelveticaNeueLT Std" panose="020B0604020202020204" pitchFamily="34" charset="0"/>
              </a:defRPr>
            </a:lvl4pPr>
            <a:lvl5pPr>
              <a:defRPr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s-ES" noProof="0" dirty="0" smtClean="0"/>
              <a:t>Descripción</a:t>
            </a:r>
            <a:endParaRPr lang="es-ES" noProof="0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37687EDC-B293-4A66-B0C5-160D4BE10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303" y="376584"/>
            <a:ext cx="6045398" cy="176927"/>
          </a:xfrm>
          <a:prstGeom prst="rect">
            <a:avLst/>
          </a:prstGeom>
        </p:spPr>
        <p:txBody>
          <a:bodyPr wrap="squar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8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s-ES" noProof="0" dirty="0" smtClean="0"/>
              <a:t>Título de la presentación</a:t>
            </a:r>
            <a:endParaRPr lang="es-ES" noProof="0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3" y="574187"/>
            <a:ext cx="6045398" cy="379402"/>
          </a:xfrm>
          <a:prstGeom prst="rect">
            <a:avLst/>
          </a:prstGeom>
        </p:spPr>
        <p:txBody>
          <a:bodyPr wrap="non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2400" b="1">
                <a:solidFill>
                  <a:srgbClr val="1B3891"/>
                </a:solidFill>
              </a:defRPr>
            </a:lvl1pPr>
          </a:lstStyle>
          <a:p>
            <a:pPr lvl="0"/>
            <a:r>
              <a:rPr lang="es-ES" dirty="0" smtClean="0"/>
              <a:t>Haga clic para editar el texto</a:t>
            </a:r>
            <a:endParaRPr lang="en-US" dirty="0"/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23895DC7-FAAC-44F8-A6A1-569FC37C729E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08406" y="2161588"/>
            <a:ext cx="1023062" cy="1023196"/>
          </a:xfrm>
          <a:custGeom>
            <a:avLst/>
            <a:gdLst>
              <a:gd name="connsiteX0" fmla="*/ 4134850 w 8269700"/>
              <a:gd name="connsiteY0" fmla="*/ 0 h 8269700"/>
              <a:gd name="connsiteX1" fmla="*/ 8269700 w 8269700"/>
              <a:gd name="connsiteY1" fmla="*/ 4134850 h 8269700"/>
              <a:gd name="connsiteX2" fmla="*/ 4134850 w 8269700"/>
              <a:gd name="connsiteY2" fmla="*/ 8269700 h 8269700"/>
              <a:gd name="connsiteX3" fmla="*/ 0 w 8269700"/>
              <a:gd name="connsiteY3" fmla="*/ 4134850 h 8269700"/>
              <a:gd name="connsiteX4" fmla="*/ 4134850 w 8269700"/>
              <a:gd name="connsiteY4" fmla="*/ 0 h 826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9700" h="8269700">
                <a:moveTo>
                  <a:pt x="4134850" y="0"/>
                </a:moveTo>
                <a:cubicBezTo>
                  <a:pt x="6418465" y="0"/>
                  <a:pt x="8269700" y="1851235"/>
                  <a:pt x="8269700" y="4134850"/>
                </a:cubicBezTo>
                <a:cubicBezTo>
                  <a:pt x="8269700" y="6418465"/>
                  <a:pt x="6418465" y="8269700"/>
                  <a:pt x="4134850" y="8269700"/>
                </a:cubicBezTo>
                <a:cubicBezTo>
                  <a:pt x="1851235" y="8269700"/>
                  <a:pt x="0" y="6418465"/>
                  <a:pt x="0" y="4134850"/>
                </a:cubicBezTo>
                <a:cubicBezTo>
                  <a:pt x="0" y="1851235"/>
                  <a:pt x="1851235" y="0"/>
                  <a:pt x="41348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20000"/>
                <a:lumOff val="80000"/>
                <a:alpha val="40000"/>
              </a:schemeClr>
            </a:outerShdw>
          </a:effectLst>
        </p:spPr>
        <p:txBody>
          <a:bodyPr wrap="square" anchor="t">
            <a:noAutofit/>
          </a:bodyPr>
          <a:lstStyle>
            <a:lvl1pPr>
              <a:defRPr lang="en-US" sz="1000" dirty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r>
              <a:rPr lang="en-US" dirty="0" smtClean="0"/>
              <a:t>Insertar imagen</a:t>
            </a:r>
            <a:endParaRPr lang="en-US" dirty="0"/>
          </a:p>
        </p:txBody>
      </p:sp>
      <p:sp>
        <p:nvSpPr>
          <p:cNvPr id="37" name="Picture Placeholder 22">
            <a:extLst>
              <a:ext uri="{FF2B5EF4-FFF2-40B4-BE49-F238E27FC236}">
                <a16:creationId xmlns:a16="http://schemas.microsoft.com/office/drawing/2014/main" id="{23895DC7-FAAC-44F8-A6A1-569FC37C729E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2175076" y="2161588"/>
            <a:ext cx="1023062" cy="1023196"/>
          </a:xfrm>
          <a:custGeom>
            <a:avLst/>
            <a:gdLst>
              <a:gd name="connsiteX0" fmla="*/ 4134850 w 8269700"/>
              <a:gd name="connsiteY0" fmla="*/ 0 h 8269700"/>
              <a:gd name="connsiteX1" fmla="*/ 8269700 w 8269700"/>
              <a:gd name="connsiteY1" fmla="*/ 4134850 h 8269700"/>
              <a:gd name="connsiteX2" fmla="*/ 4134850 w 8269700"/>
              <a:gd name="connsiteY2" fmla="*/ 8269700 h 8269700"/>
              <a:gd name="connsiteX3" fmla="*/ 0 w 8269700"/>
              <a:gd name="connsiteY3" fmla="*/ 4134850 h 8269700"/>
              <a:gd name="connsiteX4" fmla="*/ 4134850 w 8269700"/>
              <a:gd name="connsiteY4" fmla="*/ 0 h 826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9700" h="8269700">
                <a:moveTo>
                  <a:pt x="4134850" y="0"/>
                </a:moveTo>
                <a:cubicBezTo>
                  <a:pt x="6418465" y="0"/>
                  <a:pt x="8269700" y="1851235"/>
                  <a:pt x="8269700" y="4134850"/>
                </a:cubicBezTo>
                <a:cubicBezTo>
                  <a:pt x="8269700" y="6418465"/>
                  <a:pt x="6418465" y="8269700"/>
                  <a:pt x="4134850" y="8269700"/>
                </a:cubicBezTo>
                <a:cubicBezTo>
                  <a:pt x="1851235" y="8269700"/>
                  <a:pt x="0" y="6418465"/>
                  <a:pt x="0" y="4134850"/>
                </a:cubicBezTo>
                <a:cubicBezTo>
                  <a:pt x="0" y="1851235"/>
                  <a:pt x="1851235" y="0"/>
                  <a:pt x="41348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20000"/>
                <a:lumOff val="80000"/>
                <a:alpha val="40000"/>
              </a:schemeClr>
            </a:outerShdw>
          </a:effectLst>
        </p:spPr>
        <p:txBody>
          <a:bodyPr wrap="square" anchor="t">
            <a:noAutofit/>
          </a:bodyPr>
          <a:lstStyle>
            <a:lvl1pPr>
              <a:defRPr lang="en-US" sz="1000" dirty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r>
              <a:rPr lang="en-US" dirty="0" smtClean="0"/>
              <a:t>Insertar imagen</a:t>
            </a:r>
            <a:endParaRPr lang="en-US" dirty="0"/>
          </a:p>
        </p:txBody>
      </p:sp>
      <p:sp>
        <p:nvSpPr>
          <p:cNvPr id="38" name="Picture Placeholder 22">
            <a:extLst>
              <a:ext uri="{FF2B5EF4-FFF2-40B4-BE49-F238E27FC236}">
                <a16:creationId xmlns:a16="http://schemas.microsoft.com/office/drawing/2014/main" id="{23895DC7-FAAC-44F8-A6A1-569FC37C729E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3626260" y="2161588"/>
            <a:ext cx="1023062" cy="1023196"/>
          </a:xfrm>
          <a:custGeom>
            <a:avLst/>
            <a:gdLst>
              <a:gd name="connsiteX0" fmla="*/ 4134850 w 8269700"/>
              <a:gd name="connsiteY0" fmla="*/ 0 h 8269700"/>
              <a:gd name="connsiteX1" fmla="*/ 8269700 w 8269700"/>
              <a:gd name="connsiteY1" fmla="*/ 4134850 h 8269700"/>
              <a:gd name="connsiteX2" fmla="*/ 4134850 w 8269700"/>
              <a:gd name="connsiteY2" fmla="*/ 8269700 h 8269700"/>
              <a:gd name="connsiteX3" fmla="*/ 0 w 8269700"/>
              <a:gd name="connsiteY3" fmla="*/ 4134850 h 8269700"/>
              <a:gd name="connsiteX4" fmla="*/ 4134850 w 8269700"/>
              <a:gd name="connsiteY4" fmla="*/ 0 h 826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9700" h="8269700">
                <a:moveTo>
                  <a:pt x="4134850" y="0"/>
                </a:moveTo>
                <a:cubicBezTo>
                  <a:pt x="6418465" y="0"/>
                  <a:pt x="8269700" y="1851235"/>
                  <a:pt x="8269700" y="4134850"/>
                </a:cubicBezTo>
                <a:cubicBezTo>
                  <a:pt x="8269700" y="6418465"/>
                  <a:pt x="6418465" y="8269700"/>
                  <a:pt x="4134850" y="8269700"/>
                </a:cubicBezTo>
                <a:cubicBezTo>
                  <a:pt x="1851235" y="8269700"/>
                  <a:pt x="0" y="6418465"/>
                  <a:pt x="0" y="4134850"/>
                </a:cubicBezTo>
                <a:cubicBezTo>
                  <a:pt x="0" y="1851235"/>
                  <a:pt x="1851235" y="0"/>
                  <a:pt x="41348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20000"/>
                <a:lumOff val="80000"/>
                <a:alpha val="40000"/>
              </a:schemeClr>
            </a:outerShdw>
          </a:effectLst>
        </p:spPr>
        <p:txBody>
          <a:bodyPr wrap="square" anchor="t">
            <a:noAutofit/>
          </a:bodyPr>
          <a:lstStyle>
            <a:lvl1pPr>
              <a:defRPr lang="en-US" sz="1000" dirty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r>
              <a:rPr lang="en-US" dirty="0" smtClean="0"/>
              <a:t>Insertar imagen</a:t>
            </a:r>
            <a:endParaRPr lang="en-US" dirty="0"/>
          </a:p>
        </p:txBody>
      </p:sp>
      <p:sp>
        <p:nvSpPr>
          <p:cNvPr id="39" name="Picture Placeholder 22">
            <a:extLst>
              <a:ext uri="{FF2B5EF4-FFF2-40B4-BE49-F238E27FC236}">
                <a16:creationId xmlns:a16="http://schemas.microsoft.com/office/drawing/2014/main" id="{23895DC7-FAAC-44F8-A6A1-569FC37C729E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5067295" y="2161588"/>
            <a:ext cx="1023062" cy="1023196"/>
          </a:xfrm>
          <a:custGeom>
            <a:avLst/>
            <a:gdLst>
              <a:gd name="connsiteX0" fmla="*/ 4134850 w 8269700"/>
              <a:gd name="connsiteY0" fmla="*/ 0 h 8269700"/>
              <a:gd name="connsiteX1" fmla="*/ 8269700 w 8269700"/>
              <a:gd name="connsiteY1" fmla="*/ 4134850 h 8269700"/>
              <a:gd name="connsiteX2" fmla="*/ 4134850 w 8269700"/>
              <a:gd name="connsiteY2" fmla="*/ 8269700 h 8269700"/>
              <a:gd name="connsiteX3" fmla="*/ 0 w 8269700"/>
              <a:gd name="connsiteY3" fmla="*/ 4134850 h 8269700"/>
              <a:gd name="connsiteX4" fmla="*/ 4134850 w 8269700"/>
              <a:gd name="connsiteY4" fmla="*/ 0 h 826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9700" h="8269700">
                <a:moveTo>
                  <a:pt x="4134850" y="0"/>
                </a:moveTo>
                <a:cubicBezTo>
                  <a:pt x="6418465" y="0"/>
                  <a:pt x="8269700" y="1851235"/>
                  <a:pt x="8269700" y="4134850"/>
                </a:cubicBezTo>
                <a:cubicBezTo>
                  <a:pt x="8269700" y="6418465"/>
                  <a:pt x="6418465" y="8269700"/>
                  <a:pt x="4134850" y="8269700"/>
                </a:cubicBezTo>
                <a:cubicBezTo>
                  <a:pt x="1851235" y="8269700"/>
                  <a:pt x="0" y="6418465"/>
                  <a:pt x="0" y="4134850"/>
                </a:cubicBezTo>
                <a:cubicBezTo>
                  <a:pt x="0" y="1851235"/>
                  <a:pt x="1851235" y="0"/>
                  <a:pt x="41348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20000"/>
                <a:lumOff val="80000"/>
                <a:alpha val="40000"/>
              </a:schemeClr>
            </a:outerShdw>
          </a:effectLst>
        </p:spPr>
        <p:txBody>
          <a:bodyPr wrap="square" anchor="t">
            <a:noAutofit/>
          </a:bodyPr>
          <a:lstStyle>
            <a:lvl1pPr>
              <a:defRPr lang="en-US" sz="1000" dirty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r>
              <a:rPr lang="en-US" dirty="0" smtClean="0"/>
              <a:t>Insertar imagen</a:t>
            </a:r>
            <a:endParaRPr lang="en-US" dirty="0"/>
          </a:p>
        </p:txBody>
      </p:sp>
      <p:sp>
        <p:nvSpPr>
          <p:cNvPr id="40" name="Duplo semicírculo 1">
            <a:extLst>
              <a:ext uri="{FF2B5EF4-FFF2-40B4-BE49-F238E27FC236}">
                <a16:creationId xmlns:a16="http://schemas.microsoft.com/office/drawing/2014/main" id="{2478C2F9-C8C8-444F-A0F8-DA0D188F599D}"/>
              </a:ext>
            </a:extLst>
          </p:cNvPr>
          <p:cNvSpPr>
            <a:spLocks noChangeAspect="1"/>
          </p:cNvSpPr>
          <p:nvPr userDrawn="1"/>
        </p:nvSpPr>
        <p:spPr>
          <a:xfrm rot="20307319">
            <a:off x="576243" y="2042047"/>
            <a:ext cx="1312184" cy="1312184"/>
          </a:xfrm>
          <a:prstGeom prst="blockArc">
            <a:avLst>
              <a:gd name="adj1" fmla="val 10800000"/>
              <a:gd name="adj2" fmla="val 17963613"/>
              <a:gd name="adj3" fmla="val 373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53">
              <a:solidFill>
                <a:schemeClr val="tx1"/>
              </a:solidFill>
            </a:endParaRPr>
          </a:p>
        </p:txBody>
      </p:sp>
      <p:sp>
        <p:nvSpPr>
          <p:cNvPr id="34" name="Duplo semicírculo 1">
            <a:extLst>
              <a:ext uri="{FF2B5EF4-FFF2-40B4-BE49-F238E27FC236}">
                <a16:creationId xmlns:a16="http://schemas.microsoft.com/office/drawing/2014/main" id="{2478C2F9-C8C8-444F-A0F8-DA0D188F599D}"/>
              </a:ext>
            </a:extLst>
          </p:cNvPr>
          <p:cNvSpPr>
            <a:spLocks noChangeAspect="1"/>
          </p:cNvSpPr>
          <p:nvPr userDrawn="1"/>
        </p:nvSpPr>
        <p:spPr>
          <a:xfrm rot="4711531">
            <a:off x="4908748" y="2052306"/>
            <a:ext cx="1312184" cy="1312184"/>
          </a:xfrm>
          <a:prstGeom prst="blockArc">
            <a:avLst>
              <a:gd name="adj1" fmla="val 10800000"/>
              <a:gd name="adj2" fmla="val 17963613"/>
              <a:gd name="adj3" fmla="val 373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53">
              <a:solidFill>
                <a:schemeClr val="tx1"/>
              </a:solidFill>
            </a:endParaRP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385" y="1114734"/>
            <a:ext cx="6036317" cy="709159"/>
          </a:xfrm>
          <a:prstGeom prst="rect">
            <a:avLst/>
          </a:prstGeom>
        </p:spPr>
        <p:txBody>
          <a:bodyPr wrap="square" lIns="72000" rIns="72000"/>
          <a:lstStyle>
            <a:lvl1pPr marL="0" indent="0" algn="just">
              <a:buNone/>
              <a:defRPr sz="1050">
                <a:solidFill>
                  <a:schemeClr val="accent3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783" y="475351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/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6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406302" y="1902463"/>
            <a:ext cx="1592632" cy="265349"/>
          </a:xfrm>
          <a:prstGeom prst="roundRect">
            <a:avLst>
              <a:gd name="adj" fmla="val 50000"/>
            </a:avLst>
          </a:prstGeom>
          <a:solidFill>
            <a:srgbClr val="003594"/>
          </a:solidFill>
          <a:ln>
            <a:noFill/>
          </a:ln>
          <a:effectLst>
            <a:outerShdw blurRad="152400" dist="25400" dir="5400000" sx="70000" sy="7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 anchorCtr="1">
            <a:spAutoFit/>
          </a:bodyPr>
          <a:lstStyle>
            <a:lvl1pPr marL="0" indent="0" algn="ctr">
              <a:buNone/>
              <a:defRPr lang="en-US" sz="1050" b="1" dirty="0">
                <a:solidFill>
                  <a:schemeClr val="bg1"/>
                </a:solidFill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algn="ctr" defTabSz="171446"/>
            <a:r>
              <a:rPr lang="en-US" dirty="0" smtClean="0"/>
              <a:t>Título</a:t>
            </a:r>
            <a:endParaRPr lang="en-US" dirty="0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2632686" y="1902463"/>
            <a:ext cx="1592632" cy="265349"/>
          </a:xfrm>
          <a:prstGeom prst="roundRect">
            <a:avLst>
              <a:gd name="adj" fmla="val 50000"/>
            </a:avLst>
          </a:prstGeom>
          <a:solidFill>
            <a:srgbClr val="003594"/>
          </a:solidFill>
          <a:ln>
            <a:noFill/>
          </a:ln>
          <a:effectLst>
            <a:outerShdw blurRad="152400" dist="25400" dir="5400000" sx="70000" sy="7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 anchorCtr="1">
            <a:spAutoFit/>
          </a:bodyPr>
          <a:lstStyle>
            <a:lvl1pPr marL="0" indent="0" algn="ctr">
              <a:buNone/>
              <a:defRPr lang="en-US" sz="1050" b="1" dirty="0">
                <a:solidFill>
                  <a:schemeClr val="bg1"/>
                </a:solidFill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algn="ctr" defTabSz="171446"/>
            <a:r>
              <a:rPr lang="en-US" dirty="0" smtClean="0"/>
              <a:t>Título</a:t>
            </a:r>
            <a:endParaRPr lang="en-US" dirty="0"/>
          </a:p>
        </p:txBody>
      </p:sp>
      <p:sp>
        <p:nvSpPr>
          <p:cNvPr id="31" name="Picture Placeholder 39">
            <a:extLst>
              <a:ext uri="{FF2B5EF4-FFF2-40B4-BE49-F238E27FC236}">
                <a16:creationId xmlns:a16="http://schemas.microsoft.com/office/drawing/2014/main" id="{0EA16D7C-5DAB-42B1-AE16-E2BEF490B0E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09729" y="2341724"/>
            <a:ext cx="985781" cy="1080000"/>
          </a:xfrm>
          <a:prstGeom prst="roundRect">
            <a:avLst>
              <a:gd name="adj" fmla="val 56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20000"/>
                <a:lumOff val="80000"/>
                <a:alpha val="40000"/>
              </a:schemeClr>
            </a:outerShdw>
          </a:effectLst>
        </p:spPr>
        <p:txBody>
          <a:bodyPr wrap="square" anchor="t">
            <a:noAutofit/>
          </a:bodyPr>
          <a:lstStyle>
            <a:lvl1pPr>
              <a:defRPr lang="en-US" sz="1000" dirty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smtClean="0"/>
              <a:t>Insertar imagen</a:t>
            </a:r>
            <a:endParaRPr lang="en-US" dirty="0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6302" y="3564281"/>
            <a:ext cx="1592632" cy="23208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Título</a:t>
            </a:r>
            <a:endParaRPr lang="en-US" dirty="0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06302" y="3854929"/>
            <a:ext cx="1592632" cy="39906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800" b="0">
                <a:solidFill>
                  <a:schemeClr val="accent4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32686" y="3564281"/>
            <a:ext cx="1592632" cy="23208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Título</a:t>
            </a:r>
            <a:endParaRPr lang="en-US" dirty="0"/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632686" y="3854929"/>
            <a:ext cx="1592632" cy="39906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800" b="0">
                <a:solidFill>
                  <a:schemeClr val="accent4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0" name="Text Placeholder 27"/>
          <p:cNvSpPr>
            <a:spLocks noGrp="1"/>
          </p:cNvSpPr>
          <p:nvPr>
            <p:ph type="body" sz="quarter" idx="36" hasCustomPrompt="1"/>
          </p:nvPr>
        </p:nvSpPr>
        <p:spPr>
          <a:xfrm>
            <a:off x="4849989" y="1902463"/>
            <a:ext cx="1592632" cy="265349"/>
          </a:xfrm>
          <a:prstGeom prst="roundRect">
            <a:avLst>
              <a:gd name="adj" fmla="val 50000"/>
            </a:avLst>
          </a:prstGeom>
          <a:solidFill>
            <a:srgbClr val="003594"/>
          </a:solidFill>
          <a:ln>
            <a:noFill/>
          </a:ln>
          <a:effectLst>
            <a:outerShdw blurRad="152400" dist="25400" dir="5400000" sx="70000" sy="7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 anchorCtr="1">
            <a:spAutoFit/>
          </a:bodyPr>
          <a:lstStyle>
            <a:lvl1pPr marL="0" indent="0" algn="ctr">
              <a:buNone/>
              <a:defRPr lang="en-US" sz="1050" b="1" dirty="0">
                <a:solidFill>
                  <a:schemeClr val="bg1"/>
                </a:solidFill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algn="ctr" defTabSz="171446"/>
            <a:r>
              <a:rPr lang="en-US" dirty="0" smtClean="0"/>
              <a:t>Título</a:t>
            </a:r>
            <a:endParaRPr lang="en-US" dirty="0"/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49989" y="3564281"/>
            <a:ext cx="1601713" cy="23208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Título</a:t>
            </a:r>
            <a:endParaRPr lang="en-US" dirty="0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849989" y="3854929"/>
            <a:ext cx="1601713" cy="39906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800" b="0">
                <a:solidFill>
                  <a:schemeClr val="accent4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1" name="Picture Placeholder 39">
            <a:extLst>
              <a:ext uri="{FF2B5EF4-FFF2-40B4-BE49-F238E27FC236}">
                <a16:creationId xmlns:a16="http://schemas.microsoft.com/office/drawing/2014/main" id="{0EA16D7C-5DAB-42B1-AE16-E2BEF490B0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936112" y="2341724"/>
            <a:ext cx="985781" cy="1080000"/>
          </a:xfrm>
          <a:prstGeom prst="roundRect">
            <a:avLst>
              <a:gd name="adj" fmla="val 56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20000"/>
                <a:lumOff val="80000"/>
                <a:alpha val="40000"/>
              </a:schemeClr>
            </a:outerShdw>
          </a:effectLst>
        </p:spPr>
        <p:txBody>
          <a:bodyPr wrap="square" anchor="t">
            <a:noAutofit/>
          </a:bodyPr>
          <a:lstStyle>
            <a:lvl1pPr>
              <a:defRPr lang="en-US" sz="1000" dirty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smtClean="0"/>
              <a:t>Insertar imagen</a:t>
            </a:r>
            <a:endParaRPr lang="en-US" dirty="0"/>
          </a:p>
        </p:txBody>
      </p:sp>
      <p:sp>
        <p:nvSpPr>
          <p:cNvPr id="52" name="Picture Placeholder 39">
            <a:extLst>
              <a:ext uri="{FF2B5EF4-FFF2-40B4-BE49-F238E27FC236}">
                <a16:creationId xmlns:a16="http://schemas.microsoft.com/office/drawing/2014/main" id="{0EA16D7C-5DAB-42B1-AE16-E2BEF490B0E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153415" y="2341724"/>
            <a:ext cx="985781" cy="1080000"/>
          </a:xfrm>
          <a:prstGeom prst="roundRect">
            <a:avLst>
              <a:gd name="adj" fmla="val 56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20000"/>
                <a:lumOff val="80000"/>
                <a:alpha val="40000"/>
              </a:schemeClr>
            </a:outerShdw>
          </a:effectLst>
        </p:spPr>
        <p:txBody>
          <a:bodyPr wrap="square" anchor="t">
            <a:noAutofit/>
          </a:bodyPr>
          <a:lstStyle>
            <a:lvl1pPr>
              <a:defRPr lang="en-US" sz="1000" dirty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smtClean="0"/>
              <a:t>Insertar imagen</a:t>
            </a:r>
            <a:endParaRPr lang="en-US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7687EDC-B293-4A66-B0C5-160D4BE10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303" y="376584"/>
            <a:ext cx="6045398" cy="176927"/>
          </a:xfrm>
          <a:prstGeom prst="rect">
            <a:avLst/>
          </a:prstGeom>
        </p:spPr>
        <p:txBody>
          <a:bodyPr wrap="squar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8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s-ES" noProof="0" dirty="0" smtClean="0"/>
              <a:t>Título de la presentación</a:t>
            </a:r>
            <a:endParaRPr lang="es-ES" noProof="0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3" y="574187"/>
            <a:ext cx="6045398" cy="379402"/>
          </a:xfrm>
          <a:prstGeom prst="rect">
            <a:avLst/>
          </a:prstGeom>
        </p:spPr>
        <p:txBody>
          <a:bodyPr wrap="non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2400" b="1">
                <a:solidFill>
                  <a:srgbClr val="1B3891"/>
                </a:solidFill>
              </a:defRPr>
            </a:lvl1pPr>
          </a:lstStyle>
          <a:p>
            <a:pPr lvl="0"/>
            <a:r>
              <a:rPr lang="es-ES" dirty="0" smtClean="0"/>
              <a:t>Haga clic para editar el texto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385" y="1114735"/>
            <a:ext cx="6036317" cy="613816"/>
          </a:xfrm>
          <a:prstGeom prst="rect">
            <a:avLst/>
          </a:prstGeom>
        </p:spPr>
        <p:txBody>
          <a:bodyPr wrap="square" lIns="72000" rIns="72000"/>
          <a:lstStyle>
            <a:lvl1pPr marL="0" indent="0" algn="just">
              <a:buNone/>
              <a:defRPr sz="1050">
                <a:solidFill>
                  <a:schemeClr val="accent3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783" y="475351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/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377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2019014" y="1899684"/>
            <a:ext cx="2819973" cy="2820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20000"/>
                <a:lumOff val="80000"/>
                <a:alpha val="40000"/>
              </a:schemeClr>
            </a:outerShdw>
          </a:effectLst>
        </p:spPr>
        <p:txBody>
          <a:bodyPr wrap="square" anchor="t">
            <a:noAutofit/>
          </a:bodyPr>
          <a:lstStyle>
            <a:lvl1pPr>
              <a:defRPr lang="en-US" sz="1000" dirty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r>
              <a:rPr lang="en-US" dirty="0" smtClean="0"/>
              <a:t>Insertar Imagen</a:t>
            </a:r>
            <a:endParaRPr lang="en-US" dirty="0"/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35" hasCustomPrompt="1"/>
          </p:nvPr>
        </p:nvSpPr>
        <p:spPr>
          <a:xfrm>
            <a:off x="1204759" y="1884861"/>
            <a:ext cx="1448990" cy="2353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190500" dist="25400" dir="3300000" sx="68000" sy="68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0800" rIns="36000" bIns="10800" rtlCol="0" anchor="ctr" anchorCtr="1">
            <a:spAutoFit/>
          </a:bodyPr>
          <a:lstStyle>
            <a:lvl1pPr marL="0" indent="0">
              <a:buNone/>
              <a:defRPr lang="en-US" sz="1000" b="1" dirty="0">
                <a:solidFill>
                  <a:schemeClr val="bg1"/>
                </a:solidFill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algn="ctr" defTabSz="171446"/>
            <a:r>
              <a:rPr lang="en-US" dirty="0" smtClean="0"/>
              <a:t>TÍTULO</a:t>
            </a:r>
            <a:endParaRPr lang="en-US" dirty="0"/>
          </a:p>
        </p:txBody>
      </p:sp>
      <p:sp>
        <p:nvSpPr>
          <p:cNvPr id="38" name="Text Placeholder 27"/>
          <p:cNvSpPr>
            <a:spLocks noGrp="1"/>
          </p:cNvSpPr>
          <p:nvPr>
            <p:ph type="body" sz="quarter" idx="36" hasCustomPrompt="1"/>
          </p:nvPr>
        </p:nvSpPr>
        <p:spPr>
          <a:xfrm>
            <a:off x="1064359" y="3879638"/>
            <a:ext cx="1448990" cy="235345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90500" dist="25400" dir="3300000" sx="68000" sy="68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0800" rIns="36000" bIns="10800" rtlCol="0" anchor="ctr" anchorCtr="1">
            <a:spAutoFit/>
          </a:bodyPr>
          <a:lstStyle>
            <a:lvl1pPr marL="0" indent="0">
              <a:buNone/>
              <a:defRPr lang="en-US" sz="1000" b="1" dirty="0">
                <a:solidFill>
                  <a:schemeClr val="bg1"/>
                </a:solidFill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algn="ctr" defTabSz="171446"/>
            <a:r>
              <a:rPr lang="en-US" dirty="0" smtClean="0"/>
              <a:t>TÍTULO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12906" y="2222634"/>
            <a:ext cx="1440845" cy="4215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42" hasCustomPrompt="1"/>
          </p:nvPr>
        </p:nvSpPr>
        <p:spPr>
          <a:xfrm>
            <a:off x="4364269" y="3879638"/>
            <a:ext cx="1448990" cy="23534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</a:schemeClr>
          </a:solidFill>
          <a:ln>
            <a:noFill/>
          </a:ln>
          <a:effectLst>
            <a:outerShdw blurRad="190500" dist="25400" dir="3300000" sx="68000" sy="68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0800" rIns="36000" bIns="10800" rtlCol="0" anchor="ctr" anchorCtr="1">
            <a:spAutoFit/>
          </a:bodyPr>
          <a:lstStyle>
            <a:lvl1pPr marL="0" indent="0">
              <a:buNone/>
              <a:defRPr lang="en-US" sz="1000" b="1" dirty="0">
                <a:solidFill>
                  <a:schemeClr val="bg1"/>
                </a:solidFill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algn="ctr" defTabSz="171446"/>
            <a:r>
              <a:rPr lang="en-US" dirty="0" smtClean="0"/>
              <a:t>TÍTULO</a:t>
            </a:r>
            <a:endParaRPr lang="en-US" dirty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44" hasCustomPrompt="1"/>
          </p:nvPr>
        </p:nvSpPr>
        <p:spPr>
          <a:xfrm>
            <a:off x="4310269" y="1884861"/>
            <a:ext cx="1448990" cy="235345"/>
          </a:xfrm>
          <a:prstGeom prst="roundRect">
            <a:avLst>
              <a:gd name="adj" fmla="val 50000"/>
            </a:avLst>
          </a:prstGeom>
          <a:solidFill>
            <a:srgbClr val="EF7B73"/>
          </a:solidFill>
          <a:ln>
            <a:noFill/>
          </a:ln>
          <a:effectLst>
            <a:outerShdw blurRad="190500" dist="25400" dir="3300000" sx="68000" sy="68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0800" rIns="36000" bIns="10800" rtlCol="0" anchor="ctr" anchorCtr="1">
            <a:spAutoFit/>
          </a:bodyPr>
          <a:lstStyle>
            <a:lvl1pPr marL="0" indent="0">
              <a:buNone/>
              <a:defRPr lang="en-US" sz="1000" b="1" dirty="0">
                <a:solidFill>
                  <a:schemeClr val="bg1"/>
                </a:solidFill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algn="ctr" defTabSz="171446"/>
            <a:r>
              <a:rPr lang="en-US" dirty="0" smtClean="0"/>
              <a:t>TÍTULO</a:t>
            </a:r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45" hasCustomPrompt="1"/>
          </p:nvPr>
        </p:nvSpPr>
        <p:spPr>
          <a:xfrm>
            <a:off x="783559" y="2886384"/>
            <a:ext cx="1448990" cy="23534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190500" dist="25400" dir="3300000" sx="68000" sy="68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0800" rIns="36000" bIns="10800" rtlCol="0" anchor="ctr" anchorCtr="1">
            <a:spAutoFit/>
          </a:bodyPr>
          <a:lstStyle>
            <a:lvl1pPr marL="0" indent="0">
              <a:buNone/>
              <a:defRPr lang="en-US" sz="1000" b="1" dirty="0">
                <a:solidFill>
                  <a:schemeClr val="bg1"/>
                </a:solidFill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algn="ctr" defTabSz="171446"/>
            <a:r>
              <a:rPr lang="en-US" dirty="0" smtClean="0"/>
              <a:t>TÍTULO</a:t>
            </a:r>
            <a:endParaRPr lang="en-US" dirty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46" hasCustomPrompt="1"/>
          </p:nvPr>
        </p:nvSpPr>
        <p:spPr>
          <a:xfrm>
            <a:off x="4531669" y="2829680"/>
            <a:ext cx="1448990" cy="235345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90500" dist="25400" dir="3300000" sx="68000" sy="68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0800" rIns="36000" bIns="10800" rtlCol="0" anchor="ctr" anchorCtr="1">
            <a:spAutoFit/>
          </a:bodyPr>
          <a:lstStyle>
            <a:lvl1pPr marL="0" indent="0">
              <a:buNone/>
              <a:defRPr lang="en-US" sz="1000" b="1" dirty="0">
                <a:solidFill>
                  <a:schemeClr val="bg1"/>
                </a:solidFill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algn="ctr" defTabSz="171446"/>
            <a:r>
              <a:rPr lang="en-US" dirty="0" smtClean="0"/>
              <a:t>TÍTULO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310269" y="2222634"/>
            <a:ext cx="1448990" cy="4215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83559" y="3223434"/>
            <a:ext cx="1448990" cy="4215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531669" y="3166730"/>
            <a:ext cx="1448990" cy="4215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064359" y="4209834"/>
            <a:ext cx="1448990" cy="4215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364269" y="4209834"/>
            <a:ext cx="1448990" cy="4215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rgbClr val="00000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37687EDC-B293-4A66-B0C5-160D4BE10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303" y="376584"/>
            <a:ext cx="6045398" cy="176927"/>
          </a:xfrm>
          <a:prstGeom prst="rect">
            <a:avLst/>
          </a:prstGeom>
        </p:spPr>
        <p:txBody>
          <a:bodyPr wrap="squar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8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s-ES" noProof="0" dirty="0" smtClean="0"/>
              <a:t>Título de la presentación</a:t>
            </a:r>
            <a:endParaRPr lang="es-ES" noProof="0" dirty="0"/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3" y="574187"/>
            <a:ext cx="6045398" cy="379402"/>
          </a:xfrm>
          <a:prstGeom prst="rect">
            <a:avLst/>
          </a:prstGeom>
        </p:spPr>
        <p:txBody>
          <a:bodyPr wrap="non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Haga clic para editar el texto</a:t>
            </a:r>
            <a:endParaRPr lang="en-US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385" y="1114734"/>
            <a:ext cx="6036317" cy="567503"/>
          </a:xfrm>
          <a:prstGeom prst="rect">
            <a:avLst/>
          </a:prstGeom>
        </p:spPr>
        <p:txBody>
          <a:bodyPr wrap="square" lIns="72000" rIns="72000"/>
          <a:lstStyle>
            <a:lvl1pPr marL="0" indent="0" algn="just">
              <a:buNone/>
              <a:defRPr sz="1050">
                <a:solidFill>
                  <a:schemeClr val="accent3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783" y="475351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/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34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_imagen personaliz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1"/>
          <p:cNvSpPr>
            <a:spLocks noGrp="1"/>
          </p:cNvSpPr>
          <p:nvPr>
            <p:ph type="pic" sz="quarter" idx="23" hasCustomPrompt="1"/>
          </p:nvPr>
        </p:nvSpPr>
        <p:spPr>
          <a:xfrm>
            <a:off x="3039376" y="-149747"/>
            <a:ext cx="4038902" cy="5442994"/>
          </a:xfrm>
          <a:custGeom>
            <a:avLst/>
            <a:gdLst>
              <a:gd name="connsiteX0" fmla="*/ 0 w 6594651"/>
              <a:gd name="connsiteY0" fmla="*/ 0 h 5442994"/>
              <a:gd name="connsiteX1" fmla="*/ 6594651 w 6594651"/>
              <a:gd name="connsiteY1" fmla="*/ 0 h 5442994"/>
              <a:gd name="connsiteX2" fmla="*/ 6594651 w 6594651"/>
              <a:gd name="connsiteY2" fmla="*/ 5442994 h 5442994"/>
              <a:gd name="connsiteX3" fmla="*/ 1209449 w 6594651"/>
              <a:gd name="connsiteY3" fmla="*/ 5442994 h 5442994"/>
              <a:gd name="connsiteX4" fmla="*/ 3725609 w 6594651"/>
              <a:gd name="connsiteY4" fmla="*/ 1527339 h 5442994"/>
              <a:gd name="connsiteX5" fmla="*/ 3537862 w 6594651"/>
              <a:gd name="connsiteY5" fmla="*/ 750793 h 5442994"/>
              <a:gd name="connsiteX6" fmla="*/ 1734973 w 6594651"/>
              <a:gd name="connsiteY6" fmla="*/ 1197 h 5442994"/>
              <a:gd name="connsiteX0" fmla="*/ 525524 w 5385202"/>
              <a:gd name="connsiteY0" fmla="*/ 1197 h 5442994"/>
              <a:gd name="connsiteX1" fmla="*/ 5385202 w 5385202"/>
              <a:gd name="connsiteY1" fmla="*/ 0 h 5442994"/>
              <a:gd name="connsiteX2" fmla="*/ 5385202 w 5385202"/>
              <a:gd name="connsiteY2" fmla="*/ 5442994 h 5442994"/>
              <a:gd name="connsiteX3" fmla="*/ 0 w 5385202"/>
              <a:gd name="connsiteY3" fmla="*/ 5442994 h 5442994"/>
              <a:gd name="connsiteX4" fmla="*/ 2516160 w 5385202"/>
              <a:gd name="connsiteY4" fmla="*/ 1527339 h 5442994"/>
              <a:gd name="connsiteX5" fmla="*/ 2328413 w 5385202"/>
              <a:gd name="connsiteY5" fmla="*/ 750793 h 5442994"/>
              <a:gd name="connsiteX6" fmla="*/ 525524 w 5385202"/>
              <a:gd name="connsiteY6" fmla="*/ 1197 h 544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85202" h="5442994">
                <a:moveTo>
                  <a:pt x="525524" y="1197"/>
                </a:moveTo>
                <a:lnTo>
                  <a:pt x="5385202" y="0"/>
                </a:lnTo>
                <a:lnTo>
                  <a:pt x="5385202" y="5442994"/>
                </a:lnTo>
                <a:lnTo>
                  <a:pt x="0" y="5442994"/>
                </a:lnTo>
                <a:lnTo>
                  <a:pt x="2516160" y="1527339"/>
                </a:lnTo>
                <a:cubicBezTo>
                  <a:pt x="2678753" y="1261057"/>
                  <a:pt x="2594695" y="913385"/>
                  <a:pt x="2328413" y="750793"/>
                </a:cubicBezTo>
                <a:cubicBezTo>
                  <a:pt x="1971290" y="532733"/>
                  <a:pt x="882647" y="219257"/>
                  <a:pt x="525524" y="1197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rIns="504000" anchor="ctr">
            <a:noAutofit/>
          </a:bodyPr>
          <a:lstStyle>
            <a:lvl1pPr marL="0" indent="0" algn="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Insertar imagen</a:t>
            </a:r>
            <a:endParaRPr lang="es-ES" dirty="0"/>
          </a:p>
        </p:txBody>
      </p:sp>
      <p:pic>
        <p:nvPicPr>
          <p:cNvPr id="13" name="Imagen 2">
            <a:extLst>
              <a:ext uri="{FF2B5EF4-FFF2-40B4-BE49-F238E27FC236}">
                <a16:creationId xmlns:a16="http://schemas.microsoft.com/office/drawing/2014/main" id="{44ADEDFC-2378-406F-A6BE-5942C7EF77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54" y="590149"/>
            <a:ext cx="880682" cy="328254"/>
          </a:xfrm>
          <a:prstGeom prst="rect">
            <a:avLst/>
          </a:prstGeom>
        </p:spPr>
      </p:pic>
      <p:sp>
        <p:nvSpPr>
          <p:cNvPr id="10" name="Marcador de texto 8"/>
          <p:cNvSpPr>
            <a:spLocks noGrp="1"/>
          </p:cNvSpPr>
          <p:nvPr>
            <p:ph type="body" sz="quarter" idx="10" hasCustomPrompt="1"/>
          </p:nvPr>
        </p:nvSpPr>
        <p:spPr>
          <a:xfrm>
            <a:off x="361354" y="1500263"/>
            <a:ext cx="2663200" cy="138499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s-ES" sz="2800" b="1" baseline="0" smtClean="0">
                <a:solidFill>
                  <a:schemeClr val="tx1"/>
                </a:solidFill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17" indent="0">
              <a:buNone/>
              <a:defRPr lang="es-ES" sz="675" smtClean="0"/>
            </a:lvl2pPr>
            <a:lvl3pPr marL="171462" indent="0">
              <a:buNone/>
              <a:defRPr lang="es-ES" sz="675" smtClean="0"/>
            </a:lvl3pPr>
            <a:lvl4pPr marL="342909" indent="0">
              <a:buNone/>
              <a:defRPr lang="es-ES" sz="675" smtClean="0"/>
            </a:lvl4pPr>
            <a:lvl5pPr marL="514354" indent="0">
              <a:buNone/>
              <a:defRPr lang="es-ES" sz="675"/>
            </a:lvl5pPr>
          </a:lstStyle>
          <a:p>
            <a:pPr marL="0" lvl="0" defTabSz="171446"/>
            <a:r>
              <a:rPr lang="es-ES" dirty="0" smtClean="0"/>
              <a:t>Título de la</a:t>
            </a:r>
          </a:p>
          <a:p>
            <a:pPr marL="0" lvl="0" defTabSz="171446"/>
            <a:r>
              <a:rPr lang="es-ES" dirty="0" smtClean="0"/>
              <a:t>presentación </a:t>
            </a:r>
          </a:p>
          <a:p>
            <a:pPr marL="0" lvl="0" defTabSz="171446"/>
            <a:r>
              <a:rPr lang="es-ES" dirty="0" smtClean="0"/>
              <a:t>en 3 líneas</a:t>
            </a:r>
          </a:p>
        </p:txBody>
      </p:sp>
      <p:sp>
        <p:nvSpPr>
          <p:cNvPr id="11" name="Marcador de texto 8"/>
          <p:cNvSpPr>
            <a:spLocks noGrp="1"/>
          </p:cNvSpPr>
          <p:nvPr>
            <p:ph type="body" sz="quarter" idx="11" hasCustomPrompt="1"/>
          </p:nvPr>
        </p:nvSpPr>
        <p:spPr>
          <a:xfrm>
            <a:off x="361354" y="3181281"/>
            <a:ext cx="2013629" cy="46166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>
            <a:lvl1pPr marL="0" indent="0">
              <a:lnSpc>
                <a:spcPct val="100000"/>
              </a:lnSpc>
              <a:buNone/>
              <a:defRPr lang="es-ES" sz="1200" b="0" baseline="0" smtClean="0">
                <a:solidFill>
                  <a:schemeClr val="accent4"/>
                </a:solidFill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17" indent="0">
              <a:buNone/>
              <a:defRPr lang="es-ES" sz="675" smtClean="0"/>
            </a:lvl2pPr>
            <a:lvl3pPr marL="171462" indent="0">
              <a:buNone/>
              <a:defRPr lang="es-ES" sz="675" smtClean="0"/>
            </a:lvl3pPr>
            <a:lvl4pPr marL="342909" indent="0">
              <a:buNone/>
              <a:defRPr lang="es-ES" sz="675" smtClean="0"/>
            </a:lvl4pPr>
            <a:lvl5pPr marL="514354" indent="0">
              <a:buNone/>
              <a:defRPr lang="es-ES" sz="675"/>
            </a:lvl5pPr>
          </a:lstStyle>
          <a:p>
            <a:pPr marL="0" lvl="0" defTabSz="171446"/>
            <a:r>
              <a:rPr lang="es-ES" dirty="0" smtClean="0"/>
              <a:t>Subtítulo de la presentación en 2 líneas</a:t>
            </a:r>
          </a:p>
        </p:txBody>
      </p:sp>
    </p:spTree>
    <p:extLst>
      <p:ext uri="{BB962C8B-B14F-4D97-AF65-F5344CB8AC3E}">
        <p14:creationId xmlns:p14="http://schemas.microsoft.com/office/powerpoint/2010/main" val="1910761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cha Proy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59608643"/>
              </p:ext>
            </p:extLst>
          </p:nvPr>
        </p:nvGraphicFramePr>
        <p:xfrm>
          <a:off x="442336" y="2200934"/>
          <a:ext cx="4894046" cy="24140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173768">
                  <a:extLst>
                    <a:ext uri="{9D8B030D-6E8A-4147-A177-3AD203B41FA5}">
                      <a16:colId xmlns:a16="http://schemas.microsoft.com/office/drawing/2014/main" val="2557138665"/>
                    </a:ext>
                  </a:extLst>
                </a:gridCol>
                <a:gridCol w="3720278">
                  <a:extLst>
                    <a:ext uri="{9D8B030D-6E8A-4147-A177-3AD203B41FA5}">
                      <a16:colId xmlns:a16="http://schemas.microsoft.com/office/drawing/2014/main" val="965533523"/>
                    </a:ext>
                  </a:extLst>
                </a:gridCol>
              </a:tblGrid>
              <a:tr h="80468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68580" marR="6858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68580" marR="68580">
                    <a:lnL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794494"/>
                  </a:ext>
                </a:extLst>
              </a:tr>
              <a:tr h="80468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68580" marR="6858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68580" marR="68580">
                    <a:lnL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25305"/>
                  </a:ext>
                </a:extLst>
              </a:tr>
              <a:tr h="80468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68580" marR="6858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68580" marR="68580">
                    <a:lnL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493483"/>
                  </a:ext>
                </a:extLst>
              </a:tr>
            </a:tbl>
          </a:graphicData>
        </a:graphic>
      </p:graphicFrame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6303" y="1499903"/>
            <a:ext cx="4930081" cy="527738"/>
          </a:xfrm>
          <a:prstGeom prst="rect">
            <a:avLst/>
          </a:prstGeom>
        </p:spPr>
        <p:txBody>
          <a:bodyPr lIns="72000" rIns="72000"/>
          <a:lstStyle>
            <a:lvl1pPr marL="0" indent="0" algn="just">
              <a:lnSpc>
                <a:spcPct val="100000"/>
              </a:lnSpc>
              <a:spcBef>
                <a:spcPts val="300"/>
              </a:spcBef>
              <a:buNone/>
              <a:defRPr sz="10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noProof="0" dirty="0" smtClean="0"/>
              <a:t>Breve descripción del proyecto</a:t>
            </a:r>
            <a:endParaRPr lang="es-ES" noProof="0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406301" y="1110853"/>
            <a:ext cx="4930080" cy="3033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  <a:effectLst>
            <a:outerShdw blurRad="139700" dist="25400" dir="3000000" sx="66000" sy="66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" rIns="36000" bIns="10800" rtlCol="0" anchor="ctr" anchorCtr="0">
            <a:spAutoFit/>
          </a:bodyPr>
          <a:lstStyle>
            <a:lvl1pPr marL="0" indent="0" algn="l">
              <a:buNone/>
              <a:defRPr lang="en-US" sz="1400" b="1" baseline="0" dirty="0">
                <a:solidFill>
                  <a:schemeClr val="bg1"/>
                </a:solidFill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 algn="ctr" defTabSz="171446"/>
            <a:r>
              <a:rPr lang="en-US" dirty="0" err="1" smtClean="0"/>
              <a:t>Título</a:t>
            </a:r>
            <a:r>
              <a:rPr lang="en-US" dirty="0" smtClean="0"/>
              <a:t> de Proyecto</a:t>
            </a:r>
            <a:endParaRPr lang="en-US" dirty="0"/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6303" y="2286661"/>
            <a:ext cx="1132277" cy="609020"/>
          </a:xfrm>
          <a:prstGeom prst="rect">
            <a:avLst/>
          </a:prstGeom>
        </p:spPr>
        <p:txBody>
          <a:bodyPr lIns="72000" tIns="36000" rIns="72000" bIns="36000" anchor="t"/>
          <a:lstStyle>
            <a:lvl1pPr marL="0" indent="0" algn="l"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TÍTULO</a:t>
            </a:r>
            <a:endParaRPr lang="en-US" dirty="0"/>
          </a:p>
        </p:txBody>
      </p: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68089" y="2286665"/>
            <a:ext cx="3619379" cy="609021"/>
          </a:xfrm>
          <a:prstGeom prst="rect">
            <a:avLst/>
          </a:prstGeom>
        </p:spPr>
        <p:txBody>
          <a:bodyPr lIns="72000" tIns="36000" rIns="72000" bIns="36000" anchor="t"/>
          <a:lstStyle>
            <a:lvl1pPr marL="0" indent="0" algn="l">
              <a:buNone/>
              <a:defRPr sz="800" b="0">
                <a:solidFill>
                  <a:schemeClr val="accent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3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6303" y="3105811"/>
            <a:ext cx="1132277" cy="609020"/>
          </a:xfrm>
          <a:prstGeom prst="rect">
            <a:avLst/>
          </a:prstGeom>
        </p:spPr>
        <p:txBody>
          <a:bodyPr lIns="72000" tIns="36000" rIns="72000" bIns="36000" anchor="t"/>
          <a:lstStyle>
            <a:lvl1pPr marL="0" indent="0" algn="l"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TÍTULO</a:t>
            </a:r>
            <a:endParaRPr lang="en-US" dirty="0"/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668089" y="3105815"/>
            <a:ext cx="3619379" cy="609021"/>
          </a:xfrm>
          <a:prstGeom prst="rect">
            <a:avLst/>
          </a:prstGeom>
        </p:spPr>
        <p:txBody>
          <a:bodyPr lIns="72000" tIns="36000" rIns="72000" bIns="36000" anchor="t"/>
          <a:lstStyle>
            <a:lvl1pPr marL="0" indent="0" algn="l">
              <a:buNone/>
              <a:defRPr sz="800" b="0">
                <a:solidFill>
                  <a:schemeClr val="accent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5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6303" y="3905911"/>
            <a:ext cx="1132277" cy="609020"/>
          </a:xfrm>
          <a:prstGeom prst="rect">
            <a:avLst/>
          </a:prstGeom>
        </p:spPr>
        <p:txBody>
          <a:bodyPr lIns="72000" tIns="36000" rIns="72000" bIns="36000" anchor="t"/>
          <a:lstStyle>
            <a:lvl1pPr marL="0" indent="0" algn="l">
              <a:buNone/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TÍTULO</a:t>
            </a:r>
            <a:endParaRPr lang="en-US" dirty="0"/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668089" y="3905915"/>
            <a:ext cx="3619379" cy="609021"/>
          </a:xfrm>
          <a:prstGeom prst="rect">
            <a:avLst/>
          </a:prstGeom>
        </p:spPr>
        <p:txBody>
          <a:bodyPr lIns="72000" tIns="36000" rIns="72000" bIns="36000" anchor="t"/>
          <a:lstStyle>
            <a:lvl1pPr marL="0" indent="0" algn="l">
              <a:buNone/>
              <a:defRPr sz="800" b="0">
                <a:solidFill>
                  <a:schemeClr val="accent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Picture Placeholder 39">
            <a:extLst>
              <a:ext uri="{FF2B5EF4-FFF2-40B4-BE49-F238E27FC236}">
                <a16:creationId xmlns:a16="http://schemas.microsoft.com/office/drawing/2014/main" id="{0EA16D7C-5DAB-42B1-AE16-E2BEF490B0E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465892" y="1110848"/>
            <a:ext cx="985781" cy="1135610"/>
          </a:xfrm>
          <a:prstGeom prst="roundRect">
            <a:avLst>
              <a:gd name="adj" fmla="val 194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20000"/>
                <a:lumOff val="80000"/>
                <a:alpha val="40000"/>
              </a:schemeClr>
            </a:outerShdw>
          </a:effectLst>
        </p:spPr>
        <p:txBody>
          <a:bodyPr wrap="square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smtClean="0"/>
              <a:t>Insertar</a:t>
            </a:r>
          </a:p>
          <a:p>
            <a:pPr marL="0" lvl="0" indent="0" algn="ctr">
              <a:buNone/>
            </a:pPr>
            <a:r>
              <a:rPr lang="es-ES" noProof="0" dirty="0" smtClean="0"/>
              <a:t>imagen</a:t>
            </a:r>
            <a:endParaRPr lang="es-ES" noProof="0" dirty="0"/>
          </a:p>
        </p:txBody>
      </p:sp>
      <p:sp>
        <p:nvSpPr>
          <p:cNvPr id="42" name="Picture Placeholder 39">
            <a:extLst>
              <a:ext uri="{FF2B5EF4-FFF2-40B4-BE49-F238E27FC236}">
                <a16:creationId xmlns:a16="http://schemas.microsoft.com/office/drawing/2014/main" id="{0EA16D7C-5DAB-42B1-AE16-E2BEF490B0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465892" y="3479364"/>
            <a:ext cx="985781" cy="1135610"/>
          </a:xfrm>
          <a:prstGeom prst="roundRect">
            <a:avLst>
              <a:gd name="adj" fmla="val 194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20000"/>
                <a:lumOff val="80000"/>
                <a:alpha val="40000"/>
              </a:schemeClr>
            </a:outerShdw>
          </a:effectLst>
        </p:spPr>
        <p:txBody>
          <a:bodyPr wrap="square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noProof="0" dirty="0" smtClean="0"/>
              <a:t>Insertar</a:t>
            </a:r>
          </a:p>
          <a:p>
            <a:pPr marL="0" lvl="0" indent="0" algn="ctr">
              <a:buNone/>
            </a:pPr>
            <a:r>
              <a:rPr lang="es-ES" noProof="0" dirty="0" smtClean="0"/>
              <a:t>imagen</a:t>
            </a:r>
            <a:endParaRPr lang="es-ES" noProof="0" dirty="0"/>
          </a:p>
        </p:txBody>
      </p:sp>
      <p:sp>
        <p:nvSpPr>
          <p:cNvPr id="43" name="Picture Placeholder 39">
            <a:extLst>
              <a:ext uri="{FF2B5EF4-FFF2-40B4-BE49-F238E27FC236}">
                <a16:creationId xmlns:a16="http://schemas.microsoft.com/office/drawing/2014/main" id="{0EA16D7C-5DAB-42B1-AE16-E2BEF490B0E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465892" y="2295106"/>
            <a:ext cx="985781" cy="1135610"/>
          </a:xfrm>
          <a:prstGeom prst="roundRect">
            <a:avLst>
              <a:gd name="adj" fmla="val 194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20000"/>
                <a:lumOff val="80000"/>
                <a:alpha val="40000"/>
              </a:schemeClr>
            </a:outerShdw>
          </a:effectLst>
        </p:spPr>
        <p:txBody>
          <a:bodyPr wrap="square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smtClean="0"/>
              <a:t>Insertar</a:t>
            </a:r>
          </a:p>
          <a:p>
            <a:pPr marL="0" lvl="0" indent="0" algn="ctr">
              <a:buNone/>
            </a:pPr>
            <a:r>
              <a:rPr lang="es-ES" noProof="0" dirty="0" smtClean="0"/>
              <a:t>imagen</a:t>
            </a:r>
            <a:endParaRPr lang="es-ES" noProof="0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37687EDC-B293-4A66-B0C5-160D4BE10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303" y="376584"/>
            <a:ext cx="6045398" cy="176927"/>
          </a:xfrm>
          <a:prstGeom prst="rect">
            <a:avLst/>
          </a:prstGeom>
        </p:spPr>
        <p:txBody>
          <a:bodyPr wrap="squar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8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s-ES" noProof="0" dirty="0" smtClean="0"/>
              <a:t>Título de la presentación</a:t>
            </a:r>
            <a:endParaRPr lang="es-ES" noProof="0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3" y="574187"/>
            <a:ext cx="6045398" cy="379402"/>
          </a:xfrm>
          <a:prstGeom prst="rect">
            <a:avLst/>
          </a:prstGeom>
        </p:spPr>
        <p:txBody>
          <a:bodyPr wrap="non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Haga clic para editar el texto</a:t>
            </a:r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783" y="475351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/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177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n al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 txBox="1">
            <a:spLocks/>
          </p:cNvSpPr>
          <p:nvPr userDrawn="1"/>
        </p:nvSpPr>
        <p:spPr>
          <a:xfrm>
            <a:off x="5958783" y="4753513"/>
            <a:ext cx="492919" cy="27384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17145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700" smtClean="0"/>
              <a:pPr/>
              <a:t>‹Nº›</a:t>
            </a:fld>
            <a:endParaRPr lang="en-US" sz="700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9880808" y="2074314"/>
            <a:ext cx="492919" cy="27384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17145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700" smtClean="0"/>
              <a:pPr/>
              <a:t>‹Nº›</a:t>
            </a:fld>
            <a:endParaRPr lang="en-US" sz="700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37687EDC-B293-4A66-B0C5-160D4BE10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302" y="376584"/>
            <a:ext cx="2607316" cy="176927"/>
          </a:xfrm>
          <a:prstGeom prst="rect">
            <a:avLst/>
          </a:prstGeom>
        </p:spPr>
        <p:txBody>
          <a:bodyPr wrap="squar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8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s-ES" noProof="0" dirty="0" smtClean="0"/>
              <a:t>Título de la presentación</a:t>
            </a:r>
            <a:endParaRPr lang="es-ES" noProof="0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2" y="574191"/>
            <a:ext cx="2607316" cy="1219779"/>
          </a:xfrm>
          <a:prstGeom prst="rect">
            <a:avLst/>
          </a:prstGeom>
        </p:spPr>
        <p:txBody>
          <a:bodyPr wrap="square" lIns="72000" rIns="72000">
            <a:noAutofit/>
          </a:bodyPr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Clic para editar el texto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301" y="1898112"/>
            <a:ext cx="2598234" cy="244682"/>
          </a:xfrm>
          <a:prstGeom prst="rect">
            <a:avLst/>
          </a:prstGeom>
        </p:spPr>
        <p:txBody>
          <a:bodyPr wrap="square" lIns="72000" rIns="72000">
            <a:noAutofit/>
          </a:bodyPr>
          <a:lstStyle>
            <a:lvl1pPr marL="0" indent="0" algn="just">
              <a:buNone/>
              <a:defRPr sz="1050">
                <a:solidFill>
                  <a:schemeClr val="accent3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783" y="476747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/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3A211FA7-0CDE-4ED5-B916-4BC3E6FDFC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36144" y="0"/>
            <a:ext cx="3421856" cy="51435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t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r>
              <a:rPr lang="en-US" dirty="0" smtClean="0"/>
              <a:t>Insertar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763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saico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783" y="475351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/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37687EDC-B293-4A66-B0C5-160D4BE10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302" y="376584"/>
            <a:ext cx="2607316" cy="176927"/>
          </a:xfrm>
          <a:prstGeom prst="rect">
            <a:avLst/>
          </a:prstGeom>
        </p:spPr>
        <p:txBody>
          <a:bodyPr wrap="squar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8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s-ES" noProof="0" dirty="0" smtClean="0"/>
              <a:t>Título de la presentación</a:t>
            </a:r>
            <a:endParaRPr lang="es-ES" noProof="0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2" y="574188"/>
            <a:ext cx="2607316" cy="683264"/>
          </a:xfrm>
          <a:prstGeom prst="rect">
            <a:avLst/>
          </a:prstGeom>
        </p:spPr>
        <p:txBody>
          <a:bodyPr wrap="square" lIns="72000" rIns="72000">
            <a:spAutoFit/>
          </a:bodyPr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Clic para editar el texto</a:t>
            </a:r>
            <a:endParaRPr lang="en-US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301" y="1898112"/>
            <a:ext cx="2598234" cy="244682"/>
          </a:xfrm>
          <a:prstGeom prst="rect">
            <a:avLst/>
          </a:prstGeom>
        </p:spPr>
        <p:txBody>
          <a:bodyPr wrap="square" lIns="72000" rIns="72000">
            <a:noAutofit/>
          </a:bodyPr>
          <a:lstStyle>
            <a:lvl1pPr marL="0" indent="0" algn="just">
              <a:buNone/>
              <a:defRPr sz="1050">
                <a:solidFill>
                  <a:schemeClr val="accent3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2" name="Picture Placeholder 39">
            <a:extLst>
              <a:ext uri="{FF2B5EF4-FFF2-40B4-BE49-F238E27FC236}">
                <a16:creationId xmlns:a16="http://schemas.microsoft.com/office/drawing/2014/main" id="{0EA16D7C-5DAB-42B1-AE16-E2BEF490B0E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5778000" y="1757036"/>
            <a:ext cx="1080000" cy="1629429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t">
            <a:noAutofit/>
          </a:bodyPr>
          <a:lstStyle>
            <a:lvl1pPr>
              <a:defRPr lang="en-US" sz="1351" baseline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r>
              <a:rPr lang="en-US" dirty="0" smtClean="0"/>
              <a:t>Insertar imagen</a:t>
            </a:r>
            <a:endParaRPr lang="en-US" dirty="0"/>
          </a:p>
        </p:txBody>
      </p:sp>
      <p:sp>
        <p:nvSpPr>
          <p:cNvPr id="44" name="Picture Placeholder 39">
            <a:extLst>
              <a:ext uri="{FF2B5EF4-FFF2-40B4-BE49-F238E27FC236}">
                <a16:creationId xmlns:a16="http://schemas.microsoft.com/office/drawing/2014/main" id="{0EA16D7C-5DAB-42B1-AE16-E2BEF490B0E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5778000" y="0"/>
            <a:ext cx="1080000" cy="1629429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t">
            <a:noAutofit/>
          </a:bodyPr>
          <a:lstStyle>
            <a:lvl1pPr>
              <a:defRPr lang="en-US" sz="1351" baseline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r>
              <a:rPr lang="en-US" dirty="0" smtClean="0"/>
              <a:t>Insertar imagen</a:t>
            </a:r>
            <a:endParaRPr lang="en-US" dirty="0"/>
          </a:p>
        </p:txBody>
      </p:sp>
      <p:sp>
        <p:nvSpPr>
          <p:cNvPr id="45" name="Picture Placeholder 39">
            <a:extLst>
              <a:ext uri="{FF2B5EF4-FFF2-40B4-BE49-F238E27FC236}">
                <a16:creationId xmlns:a16="http://schemas.microsoft.com/office/drawing/2014/main" id="{0EA16D7C-5DAB-42B1-AE16-E2BEF490B0E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778000" y="3514076"/>
            <a:ext cx="1080000" cy="1629429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t">
            <a:noAutofit/>
          </a:bodyPr>
          <a:lstStyle>
            <a:lvl1pPr>
              <a:defRPr lang="en-US" sz="1351" baseline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r>
              <a:rPr lang="en-US" dirty="0" smtClean="0"/>
              <a:t>Insertar imagen</a:t>
            </a:r>
            <a:endParaRPr lang="en-US" dirty="0"/>
          </a:p>
        </p:txBody>
      </p:sp>
      <p:sp>
        <p:nvSpPr>
          <p:cNvPr id="46" name="Picture Placeholder 39">
            <a:extLst>
              <a:ext uri="{FF2B5EF4-FFF2-40B4-BE49-F238E27FC236}">
                <a16:creationId xmlns:a16="http://schemas.microsoft.com/office/drawing/2014/main" id="{0EA16D7C-5DAB-42B1-AE16-E2BEF490B0E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602717" y="1757036"/>
            <a:ext cx="1080000" cy="1629429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t">
            <a:noAutofit/>
          </a:bodyPr>
          <a:lstStyle>
            <a:lvl1pPr>
              <a:defRPr lang="en-US" sz="1351" baseline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r>
              <a:rPr lang="en-US" dirty="0" smtClean="0"/>
              <a:t>Insertar imagen</a:t>
            </a:r>
            <a:endParaRPr lang="en-US" dirty="0"/>
          </a:p>
        </p:txBody>
      </p:sp>
      <p:sp>
        <p:nvSpPr>
          <p:cNvPr id="47" name="Picture Placeholder 39">
            <a:extLst>
              <a:ext uri="{FF2B5EF4-FFF2-40B4-BE49-F238E27FC236}">
                <a16:creationId xmlns:a16="http://schemas.microsoft.com/office/drawing/2014/main" id="{0EA16D7C-5DAB-42B1-AE16-E2BEF490B0E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602717" y="0"/>
            <a:ext cx="1080000" cy="1629429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t">
            <a:noAutofit/>
          </a:bodyPr>
          <a:lstStyle>
            <a:lvl1pPr>
              <a:defRPr lang="en-US" sz="1351" baseline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r>
              <a:rPr lang="en-US" dirty="0" smtClean="0"/>
              <a:t>Insertar imagen</a:t>
            </a:r>
            <a:endParaRPr lang="en-US" dirty="0"/>
          </a:p>
        </p:txBody>
      </p:sp>
      <p:sp>
        <p:nvSpPr>
          <p:cNvPr id="48" name="Picture Placeholder 39">
            <a:extLst>
              <a:ext uri="{FF2B5EF4-FFF2-40B4-BE49-F238E27FC236}">
                <a16:creationId xmlns:a16="http://schemas.microsoft.com/office/drawing/2014/main" id="{0EA16D7C-5DAB-42B1-AE16-E2BEF490B0E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602717" y="3514076"/>
            <a:ext cx="1080000" cy="1629429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t">
            <a:noAutofit/>
          </a:bodyPr>
          <a:lstStyle>
            <a:lvl1pPr>
              <a:defRPr lang="en-US" sz="1351" baseline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r>
              <a:rPr lang="en-US" dirty="0" smtClean="0"/>
              <a:t>Insertar imagen</a:t>
            </a:r>
            <a:endParaRPr lang="en-US" dirty="0"/>
          </a:p>
        </p:txBody>
      </p:sp>
      <p:sp>
        <p:nvSpPr>
          <p:cNvPr id="49" name="Picture Placeholder 39">
            <a:extLst>
              <a:ext uri="{FF2B5EF4-FFF2-40B4-BE49-F238E27FC236}">
                <a16:creationId xmlns:a16="http://schemas.microsoft.com/office/drawing/2014/main" id="{0EA16D7C-5DAB-42B1-AE16-E2BEF490B0E4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3427434" y="1757036"/>
            <a:ext cx="1080000" cy="1629429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t">
            <a:noAutofit/>
          </a:bodyPr>
          <a:lstStyle>
            <a:lvl1pPr>
              <a:defRPr lang="en-US" sz="1351" baseline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r>
              <a:rPr lang="en-US" dirty="0" smtClean="0"/>
              <a:t>Insertar imagen</a:t>
            </a:r>
            <a:endParaRPr lang="en-US" dirty="0"/>
          </a:p>
        </p:txBody>
      </p:sp>
      <p:sp>
        <p:nvSpPr>
          <p:cNvPr id="50" name="Picture Placeholder 39">
            <a:extLst>
              <a:ext uri="{FF2B5EF4-FFF2-40B4-BE49-F238E27FC236}">
                <a16:creationId xmlns:a16="http://schemas.microsoft.com/office/drawing/2014/main" id="{0EA16D7C-5DAB-42B1-AE16-E2BEF490B0E4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427434" y="0"/>
            <a:ext cx="1080000" cy="1629429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t">
            <a:noAutofit/>
          </a:bodyPr>
          <a:lstStyle>
            <a:lvl1pPr>
              <a:defRPr lang="en-US" sz="1351" baseline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r>
              <a:rPr lang="en-US" dirty="0" smtClean="0"/>
              <a:t>Insertar imagen</a:t>
            </a:r>
            <a:endParaRPr lang="en-US" dirty="0"/>
          </a:p>
        </p:txBody>
      </p:sp>
      <p:sp>
        <p:nvSpPr>
          <p:cNvPr id="51" name="Picture Placeholder 39">
            <a:extLst>
              <a:ext uri="{FF2B5EF4-FFF2-40B4-BE49-F238E27FC236}">
                <a16:creationId xmlns:a16="http://schemas.microsoft.com/office/drawing/2014/main" id="{0EA16D7C-5DAB-42B1-AE16-E2BEF490B0E4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3427434" y="3514076"/>
            <a:ext cx="1080000" cy="1629429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t">
            <a:noAutofit/>
          </a:bodyPr>
          <a:lstStyle>
            <a:lvl1pPr>
              <a:defRPr lang="en-US" sz="1351" baseline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r>
              <a:rPr lang="en-US" dirty="0" smtClean="0"/>
              <a:t>Insertar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65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 texto destac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16">
            <a:extLst>
              <a:ext uri="{FF2B5EF4-FFF2-40B4-BE49-F238E27FC236}">
                <a16:creationId xmlns:a16="http://schemas.microsoft.com/office/drawing/2014/main" id="{60486C0E-6FDD-4175-AC01-54EF790D3C80}"/>
              </a:ext>
            </a:extLst>
          </p:cNvPr>
          <p:cNvSpPr/>
          <p:nvPr userDrawn="1"/>
        </p:nvSpPr>
        <p:spPr>
          <a:xfrm rot="20312064">
            <a:off x="3866798" y="1809050"/>
            <a:ext cx="3365775" cy="4487700"/>
          </a:xfrm>
          <a:prstGeom prst="roundRect">
            <a:avLst/>
          </a:prstGeom>
          <a:solidFill>
            <a:schemeClr val="tx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53"/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37687EDC-B293-4A66-B0C5-160D4BE10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303" y="376584"/>
            <a:ext cx="6045398" cy="176927"/>
          </a:xfrm>
          <a:prstGeom prst="rect">
            <a:avLst/>
          </a:prstGeom>
        </p:spPr>
        <p:txBody>
          <a:bodyPr wrap="squar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8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s-ES" noProof="0" dirty="0" smtClean="0"/>
              <a:t>Título de la presentación</a:t>
            </a:r>
            <a:endParaRPr lang="es-ES" noProof="0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3" y="574187"/>
            <a:ext cx="6045398" cy="379402"/>
          </a:xfrm>
          <a:prstGeom prst="rect">
            <a:avLst/>
          </a:prstGeom>
        </p:spPr>
        <p:txBody>
          <a:bodyPr wrap="non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Haga clic para editar el texto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383" y="1114734"/>
            <a:ext cx="4990336" cy="412857"/>
          </a:xfrm>
          <a:prstGeom prst="rect">
            <a:avLst/>
          </a:prstGeom>
        </p:spPr>
        <p:txBody>
          <a:bodyPr wrap="square" lIns="72000" rIns="72000"/>
          <a:lstStyle>
            <a:lvl1pPr marL="0" indent="0" algn="just">
              <a:buNone/>
              <a:defRPr sz="1050">
                <a:solidFill>
                  <a:schemeClr val="accent3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0140" y="2448675"/>
            <a:ext cx="2791610" cy="183668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“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cita</a:t>
            </a:r>
            <a:r>
              <a:rPr lang="en-US" dirty="0" smtClean="0"/>
              <a:t> ………………………………………………………………………….........………………...................”</a:t>
            </a:r>
            <a:endParaRPr lang="en-US" dirty="0"/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8004" y="4054080"/>
            <a:ext cx="960154" cy="359220"/>
          </a:xfrm>
          <a:prstGeom prst="rect">
            <a:avLst/>
          </a:prstGeom>
        </p:spPr>
        <p:txBody>
          <a:bodyPr lIns="72000" rIns="72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rgbClr val="00000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58004" y="2617876"/>
            <a:ext cx="960154" cy="359220"/>
          </a:xfrm>
          <a:prstGeom prst="rect">
            <a:avLst/>
          </a:prstGeom>
        </p:spPr>
        <p:txBody>
          <a:bodyPr lIns="72000" rIns="72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rgbClr val="00000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002143" y="4054080"/>
            <a:ext cx="960154" cy="359220"/>
          </a:xfrm>
          <a:prstGeom prst="rect">
            <a:avLst/>
          </a:prstGeom>
        </p:spPr>
        <p:txBody>
          <a:bodyPr lIns="72000" rIns="72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rgbClr val="00000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002143" y="2617876"/>
            <a:ext cx="960154" cy="359220"/>
          </a:xfrm>
          <a:prstGeom prst="rect">
            <a:avLst/>
          </a:prstGeom>
        </p:spPr>
        <p:txBody>
          <a:bodyPr lIns="72000" rIns="72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rgbClr val="000000"/>
                </a:solidFill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40" name="Grupo 39"/>
          <p:cNvGrpSpPr/>
          <p:nvPr userDrawn="1"/>
        </p:nvGrpSpPr>
        <p:grpSpPr>
          <a:xfrm>
            <a:off x="496502" y="1716917"/>
            <a:ext cx="883159" cy="883159"/>
            <a:chOff x="869255" y="1344438"/>
            <a:chExt cx="940715" cy="940715"/>
          </a:xfrm>
        </p:grpSpPr>
        <p:sp>
          <p:nvSpPr>
            <p:cNvPr id="41" name="Duplo semicírculo 1">
              <a:extLst>
                <a:ext uri="{FF2B5EF4-FFF2-40B4-BE49-F238E27FC236}">
                  <a16:creationId xmlns:a16="http://schemas.microsoft.com/office/drawing/2014/main" id="{2478C2F9-C8C8-444F-A0F8-DA0D188F599D}"/>
                </a:ext>
              </a:extLst>
            </p:cNvPr>
            <p:cNvSpPr/>
            <p:nvPr/>
          </p:nvSpPr>
          <p:spPr>
            <a:xfrm>
              <a:off x="869255" y="1344438"/>
              <a:ext cx="940715" cy="940715"/>
            </a:xfrm>
            <a:prstGeom prst="blockArc">
              <a:avLst>
                <a:gd name="adj1" fmla="val 10800000"/>
                <a:gd name="adj2" fmla="val 17740511"/>
                <a:gd name="adj3" fmla="val 11802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253">
                <a:solidFill>
                  <a:schemeClr val="tx1"/>
                </a:solidFill>
              </a:endParaRPr>
            </a:p>
          </p:txBody>
        </p:sp>
        <p:sp>
          <p:nvSpPr>
            <p:cNvPr id="42" name="Duplo semicírculo 1">
              <a:extLst>
                <a:ext uri="{FF2B5EF4-FFF2-40B4-BE49-F238E27FC236}">
                  <a16:creationId xmlns:a16="http://schemas.microsoft.com/office/drawing/2014/main" id="{2478C2F9-C8C8-444F-A0F8-DA0D188F599D}"/>
                </a:ext>
              </a:extLst>
            </p:cNvPr>
            <p:cNvSpPr/>
            <p:nvPr/>
          </p:nvSpPr>
          <p:spPr>
            <a:xfrm>
              <a:off x="937176" y="1412359"/>
              <a:ext cx="814057" cy="814057"/>
            </a:xfrm>
            <a:prstGeom prst="blockArc">
              <a:avLst>
                <a:gd name="adj1" fmla="val 10800000"/>
                <a:gd name="adj2" fmla="val 10799996"/>
                <a:gd name="adj3" fmla="val 579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253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upo 42"/>
          <p:cNvGrpSpPr/>
          <p:nvPr userDrawn="1"/>
        </p:nvGrpSpPr>
        <p:grpSpPr>
          <a:xfrm>
            <a:off x="2040641" y="1716917"/>
            <a:ext cx="883159" cy="883159"/>
            <a:chOff x="869255" y="1344438"/>
            <a:chExt cx="940715" cy="940715"/>
          </a:xfrm>
        </p:grpSpPr>
        <p:sp>
          <p:nvSpPr>
            <p:cNvPr id="44" name="Duplo semicírculo 1">
              <a:extLst>
                <a:ext uri="{FF2B5EF4-FFF2-40B4-BE49-F238E27FC236}">
                  <a16:creationId xmlns:a16="http://schemas.microsoft.com/office/drawing/2014/main" id="{2478C2F9-C8C8-444F-A0F8-DA0D188F599D}"/>
                </a:ext>
              </a:extLst>
            </p:cNvPr>
            <p:cNvSpPr/>
            <p:nvPr/>
          </p:nvSpPr>
          <p:spPr>
            <a:xfrm>
              <a:off x="869255" y="1344438"/>
              <a:ext cx="940715" cy="940715"/>
            </a:xfrm>
            <a:prstGeom prst="blockArc">
              <a:avLst>
                <a:gd name="adj1" fmla="val 10800000"/>
                <a:gd name="adj2" fmla="val 17740511"/>
                <a:gd name="adj3" fmla="val 11802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253">
                <a:solidFill>
                  <a:schemeClr val="tx1"/>
                </a:solidFill>
              </a:endParaRPr>
            </a:p>
          </p:txBody>
        </p:sp>
        <p:sp>
          <p:nvSpPr>
            <p:cNvPr id="45" name="Duplo semicírculo 1">
              <a:extLst>
                <a:ext uri="{FF2B5EF4-FFF2-40B4-BE49-F238E27FC236}">
                  <a16:creationId xmlns:a16="http://schemas.microsoft.com/office/drawing/2014/main" id="{2478C2F9-C8C8-444F-A0F8-DA0D188F599D}"/>
                </a:ext>
              </a:extLst>
            </p:cNvPr>
            <p:cNvSpPr/>
            <p:nvPr/>
          </p:nvSpPr>
          <p:spPr>
            <a:xfrm>
              <a:off x="937176" y="1412359"/>
              <a:ext cx="814057" cy="814057"/>
            </a:xfrm>
            <a:prstGeom prst="blockArc">
              <a:avLst>
                <a:gd name="adj1" fmla="val 10800000"/>
                <a:gd name="adj2" fmla="val 10799996"/>
                <a:gd name="adj3" fmla="val 579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253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upo 45"/>
          <p:cNvGrpSpPr/>
          <p:nvPr userDrawn="1"/>
        </p:nvGrpSpPr>
        <p:grpSpPr>
          <a:xfrm>
            <a:off x="496502" y="3158754"/>
            <a:ext cx="883159" cy="883159"/>
            <a:chOff x="869255" y="1344438"/>
            <a:chExt cx="940715" cy="940715"/>
          </a:xfrm>
        </p:grpSpPr>
        <p:sp>
          <p:nvSpPr>
            <p:cNvPr id="47" name="Duplo semicírculo 1">
              <a:extLst>
                <a:ext uri="{FF2B5EF4-FFF2-40B4-BE49-F238E27FC236}">
                  <a16:creationId xmlns:a16="http://schemas.microsoft.com/office/drawing/2014/main" id="{2478C2F9-C8C8-444F-A0F8-DA0D188F599D}"/>
                </a:ext>
              </a:extLst>
            </p:cNvPr>
            <p:cNvSpPr/>
            <p:nvPr/>
          </p:nvSpPr>
          <p:spPr>
            <a:xfrm>
              <a:off x="869255" y="1344438"/>
              <a:ext cx="940715" cy="940715"/>
            </a:xfrm>
            <a:prstGeom prst="blockArc">
              <a:avLst>
                <a:gd name="adj1" fmla="val 10800000"/>
                <a:gd name="adj2" fmla="val 17740511"/>
                <a:gd name="adj3" fmla="val 11802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253">
                <a:solidFill>
                  <a:schemeClr val="tx1"/>
                </a:solidFill>
              </a:endParaRPr>
            </a:p>
          </p:txBody>
        </p:sp>
        <p:sp>
          <p:nvSpPr>
            <p:cNvPr id="48" name="Duplo semicírculo 1">
              <a:extLst>
                <a:ext uri="{FF2B5EF4-FFF2-40B4-BE49-F238E27FC236}">
                  <a16:creationId xmlns:a16="http://schemas.microsoft.com/office/drawing/2014/main" id="{2478C2F9-C8C8-444F-A0F8-DA0D188F599D}"/>
                </a:ext>
              </a:extLst>
            </p:cNvPr>
            <p:cNvSpPr/>
            <p:nvPr/>
          </p:nvSpPr>
          <p:spPr>
            <a:xfrm>
              <a:off x="937176" y="1412359"/>
              <a:ext cx="814057" cy="814057"/>
            </a:xfrm>
            <a:prstGeom prst="blockArc">
              <a:avLst>
                <a:gd name="adj1" fmla="val 10800000"/>
                <a:gd name="adj2" fmla="val 10799996"/>
                <a:gd name="adj3" fmla="val 579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253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upo 50"/>
          <p:cNvGrpSpPr/>
          <p:nvPr userDrawn="1"/>
        </p:nvGrpSpPr>
        <p:grpSpPr>
          <a:xfrm>
            <a:off x="2040641" y="3158754"/>
            <a:ext cx="883159" cy="883159"/>
            <a:chOff x="869255" y="1344438"/>
            <a:chExt cx="940715" cy="940715"/>
          </a:xfrm>
        </p:grpSpPr>
        <p:sp>
          <p:nvSpPr>
            <p:cNvPr id="52" name="Duplo semicírculo 1">
              <a:extLst>
                <a:ext uri="{FF2B5EF4-FFF2-40B4-BE49-F238E27FC236}">
                  <a16:creationId xmlns:a16="http://schemas.microsoft.com/office/drawing/2014/main" id="{2478C2F9-C8C8-444F-A0F8-DA0D188F599D}"/>
                </a:ext>
              </a:extLst>
            </p:cNvPr>
            <p:cNvSpPr/>
            <p:nvPr/>
          </p:nvSpPr>
          <p:spPr>
            <a:xfrm>
              <a:off x="869255" y="1344438"/>
              <a:ext cx="940715" cy="940715"/>
            </a:xfrm>
            <a:prstGeom prst="blockArc">
              <a:avLst>
                <a:gd name="adj1" fmla="val 10800000"/>
                <a:gd name="adj2" fmla="val 17740511"/>
                <a:gd name="adj3" fmla="val 11802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253">
                <a:solidFill>
                  <a:schemeClr val="tx1"/>
                </a:solidFill>
              </a:endParaRPr>
            </a:p>
          </p:txBody>
        </p:sp>
        <p:sp>
          <p:nvSpPr>
            <p:cNvPr id="53" name="Duplo semicírculo 1">
              <a:extLst>
                <a:ext uri="{FF2B5EF4-FFF2-40B4-BE49-F238E27FC236}">
                  <a16:creationId xmlns:a16="http://schemas.microsoft.com/office/drawing/2014/main" id="{2478C2F9-C8C8-444F-A0F8-DA0D188F599D}"/>
                </a:ext>
              </a:extLst>
            </p:cNvPr>
            <p:cNvSpPr/>
            <p:nvPr/>
          </p:nvSpPr>
          <p:spPr>
            <a:xfrm>
              <a:off x="937176" y="1412359"/>
              <a:ext cx="814057" cy="814057"/>
            </a:xfrm>
            <a:prstGeom prst="blockArc">
              <a:avLst>
                <a:gd name="adj1" fmla="val 10800000"/>
                <a:gd name="adj2" fmla="val 10799996"/>
                <a:gd name="adj3" fmla="val 579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253">
                <a:solidFill>
                  <a:schemeClr val="tx1"/>
                </a:solidFill>
              </a:endParaRPr>
            </a:p>
          </p:txBody>
        </p:sp>
      </p:grp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80124" y="3432340"/>
            <a:ext cx="715915" cy="387597"/>
          </a:xfrm>
          <a:prstGeom prst="rect">
            <a:avLst/>
          </a:prstGeom>
          <a:noFill/>
        </p:spPr>
        <p:txBody>
          <a:bodyPr tIns="36000" bIns="36000" anchor="ctr"/>
          <a:lstStyle>
            <a:lvl1pPr marL="0" indent="0" algn="ctr">
              <a:buNone/>
              <a:defRPr lang="en-US" sz="1600" b="1" dirty="0">
                <a:solidFill>
                  <a:srgbClr val="003594"/>
                </a:solidFill>
              </a:defRPr>
            </a:lvl1pPr>
          </a:lstStyle>
          <a:p>
            <a:pPr marL="171433" lvl="0" indent="-171433" algn="ctr" defTabSz="171450">
              <a:lnSpc>
                <a:spcPct val="80000"/>
              </a:lnSpc>
              <a:spcBef>
                <a:spcPts val="500"/>
              </a:spcBef>
            </a:pPr>
            <a:r>
              <a:rPr lang="en-US" dirty="0" err="1" smtClean="0"/>
              <a:t>XX,x</a:t>
            </a:r>
            <a:endParaRPr lang="en-US" dirty="0"/>
          </a:p>
        </p:txBody>
      </p:sp>
      <p:sp>
        <p:nvSpPr>
          <p:cNvPr id="55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0124" y="1996136"/>
            <a:ext cx="715915" cy="387597"/>
          </a:xfrm>
          <a:prstGeom prst="rect">
            <a:avLst/>
          </a:prstGeom>
          <a:noFill/>
        </p:spPr>
        <p:txBody>
          <a:bodyPr tIns="36000" bIns="36000" anchor="ctr"/>
          <a:lstStyle>
            <a:lvl1pPr marL="0" indent="0" algn="ctr">
              <a:buNone/>
              <a:defRPr lang="en-US" sz="1600" b="1" dirty="0">
                <a:solidFill>
                  <a:srgbClr val="003594"/>
                </a:solidFill>
              </a:defRPr>
            </a:lvl1pPr>
          </a:lstStyle>
          <a:p>
            <a:pPr marL="171433" lvl="0" indent="-171433" algn="ctr" defTabSz="171450">
              <a:lnSpc>
                <a:spcPct val="80000"/>
              </a:lnSpc>
              <a:spcBef>
                <a:spcPts val="500"/>
              </a:spcBef>
            </a:pPr>
            <a:r>
              <a:rPr lang="en-US" dirty="0" err="1" smtClean="0"/>
              <a:t>XX,x</a:t>
            </a:r>
            <a:endParaRPr lang="en-US" dirty="0"/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24263" y="3432340"/>
            <a:ext cx="715915" cy="387597"/>
          </a:xfrm>
          <a:prstGeom prst="rect">
            <a:avLst/>
          </a:prstGeom>
          <a:noFill/>
        </p:spPr>
        <p:txBody>
          <a:bodyPr tIns="36000" bIns="36000" anchor="ctr"/>
          <a:lstStyle>
            <a:lvl1pPr marL="0" indent="0" algn="ctr">
              <a:buNone/>
              <a:defRPr lang="en-US" sz="1600" b="1" dirty="0">
                <a:solidFill>
                  <a:srgbClr val="003594"/>
                </a:solidFill>
              </a:defRPr>
            </a:lvl1pPr>
          </a:lstStyle>
          <a:p>
            <a:pPr marL="171433" lvl="0" indent="-171433" algn="ctr" defTabSz="171450">
              <a:lnSpc>
                <a:spcPct val="80000"/>
              </a:lnSpc>
              <a:spcBef>
                <a:spcPts val="500"/>
              </a:spcBef>
            </a:pPr>
            <a:r>
              <a:rPr lang="en-US" dirty="0" err="1" smtClean="0"/>
              <a:t>XX,x</a:t>
            </a:r>
            <a:endParaRPr lang="en-US" dirty="0"/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24263" y="1996136"/>
            <a:ext cx="715915" cy="387597"/>
          </a:xfrm>
          <a:prstGeom prst="rect">
            <a:avLst/>
          </a:prstGeom>
          <a:noFill/>
        </p:spPr>
        <p:txBody>
          <a:bodyPr tIns="36000" bIns="36000" anchor="ctr"/>
          <a:lstStyle>
            <a:lvl1pPr marL="0" indent="0" algn="ctr">
              <a:buNone/>
              <a:defRPr lang="en-US" sz="1600" b="1" dirty="0">
                <a:solidFill>
                  <a:srgbClr val="003594"/>
                </a:solidFill>
              </a:defRPr>
            </a:lvl1pPr>
          </a:lstStyle>
          <a:p>
            <a:pPr marL="171433" lvl="0" indent="-171433" algn="ctr" defTabSz="171450">
              <a:lnSpc>
                <a:spcPct val="80000"/>
              </a:lnSpc>
              <a:spcBef>
                <a:spcPts val="500"/>
              </a:spcBef>
            </a:pPr>
            <a:r>
              <a:rPr lang="en-US" dirty="0" err="1" smtClean="0"/>
              <a:t>XX,x</a:t>
            </a:r>
            <a:endParaRPr lang="en-US" dirty="0"/>
          </a:p>
        </p:txBody>
      </p:sp>
      <p:sp>
        <p:nvSpPr>
          <p:cNvPr id="6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783" y="475351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/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747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 cita alto compl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2"/>
          <p:cNvSpPr/>
          <p:nvPr userDrawn="1"/>
        </p:nvSpPr>
        <p:spPr>
          <a:xfrm>
            <a:off x="2058614" y="1"/>
            <a:ext cx="5173074" cy="5149893"/>
          </a:xfrm>
          <a:custGeom>
            <a:avLst/>
            <a:gdLst>
              <a:gd name="connsiteX0" fmla="*/ 0 w 17180437"/>
              <a:gd name="connsiteY0" fmla="*/ 0 h 13716000"/>
              <a:gd name="connsiteX1" fmla="*/ 17180437 w 17180437"/>
              <a:gd name="connsiteY1" fmla="*/ 0 h 13716000"/>
              <a:gd name="connsiteX2" fmla="*/ 17180437 w 17180437"/>
              <a:gd name="connsiteY2" fmla="*/ 13716000 h 13716000"/>
              <a:gd name="connsiteX3" fmla="*/ 0 w 17180437"/>
              <a:gd name="connsiteY3" fmla="*/ 13716000 h 13716000"/>
              <a:gd name="connsiteX4" fmla="*/ 0 w 17180437"/>
              <a:gd name="connsiteY4" fmla="*/ 0 h 13716000"/>
              <a:gd name="connsiteX0" fmla="*/ 9586452 w 17180437"/>
              <a:gd name="connsiteY0" fmla="*/ 0 h 13716000"/>
              <a:gd name="connsiteX1" fmla="*/ 17180437 w 17180437"/>
              <a:gd name="connsiteY1" fmla="*/ 0 h 13716000"/>
              <a:gd name="connsiteX2" fmla="*/ 17180437 w 17180437"/>
              <a:gd name="connsiteY2" fmla="*/ 13716000 h 13716000"/>
              <a:gd name="connsiteX3" fmla="*/ 0 w 17180437"/>
              <a:gd name="connsiteY3" fmla="*/ 13716000 h 13716000"/>
              <a:gd name="connsiteX4" fmla="*/ 9586452 w 17180437"/>
              <a:gd name="connsiteY4" fmla="*/ 0 h 13716000"/>
              <a:gd name="connsiteX0" fmla="*/ 10937980 w 18531965"/>
              <a:gd name="connsiteY0" fmla="*/ 0 h 13733051"/>
              <a:gd name="connsiteX1" fmla="*/ 18531965 w 18531965"/>
              <a:gd name="connsiteY1" fmla="*/ 0 h 13733051"/>
              <a:gd name="connsiteX2" fmla="*/ 18531965 w 18531965"/>
              <a:gd name="connsiteY2" fmla="*/ 13716000 h 13733051"/>
              <a:gd name="connsiteX3" fmla="*/ 0 w 18531965"/>
              <a:gd name="connsiteY3" fmla="*/ 13733051 h 13733051"/>
              <a:gd name="connsiteX4" fmla="*/ 10937980 w 18531965"/>
              <a:gd name="connsiteY4" fmla="*/ 0 h 1373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31965" h="13733051">
                <a:moveTo>
                  <a:pt x="10937980" y="0"/>
                </a:moveTo>
                <a:lnTo>
                  <a:pt x="18531965" y="0"/>
                </a:lnTo>
                <a:lnTo>
                  <a:pt x="18531965" y="13716000"/>
                </a:lnTo>
                <a:lnTo>
                  <a:pt x="0" y="13733051"/>
                </a:lnTo>
                <a:lnTo>
                  <a:pt x="10937980" y="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85202" y="1210890"/>
            <a:ext cx="2606549" cy="342008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“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cita</a:t>
            </a:r>
            <a:r>
              <a:rPr lang="en-US" dirty="0" smtClean="0"/>
              <a:t> …………………………</a:t>
            </a:r>
          </a:p>
          <a:p>
            <a:pPr lvl="0"/>
            <a:r>
              <a:rPr lang="en-US" dirty="0" smtClean="0"/>
              <a:t>……………………………</a:t>
            </a:r>
          </a:p>
          <a:p>
            <a:pPr lvl="0"/>
            <a:r>
              <a:rPr lang="en-US" dirty="0" smtClean="0"/>
              <a:t>……………….......…………………..…........... ……………….......……”</a:t>
            </a:r>
            <a:endParaRPr lang="en-US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7687EDC-B293-4A66-B0C5-160D4BE10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303" y="376584"/>
            <a:ext cx="3981342" cy="176927"/>
          </a:xfrm>
          <a:prstGeom prst="rect">
            <a:avLst/>
          </a:prstGeom>
        </p:spPr>
        <p:txBody>
          <a:bodyPr wrap="squar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8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s-ES" noProof="0" dirty="0" smtClean="0"/>
              <a:t>Título de la presentación</a:t>
            </a:r>
            <a:endParaRPr lang="es-ES" noProof="0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3" y="574187"/>
            <a:ext cx="3981342" cy="379402"/>
          </a:xfrm>
          <a:prstGeom prst="rect">
            <a:avLst/>
          </a:prstGeom>
        </p:spPr>
        <p:txBody>
          <a:bodyPr wrap="non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Haga clic para editar el texto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383" y="1114734"/>
            <a:ext cx="3286462" cy="1222885"/>
          </a:xfrm>
          <a:prstGeom prst="rect">
            <a:avLst/>
          </a:prstGeom>
        </p:spPr>
        <p:txBody>
          <a:bodyPr wrap="square" lIns="72000" rIns="72000"/>
          <a:lstStyle>
            <a:lvl1pPr marL="0" indent="0" algn="just">
              <a:buNone/>
              <a:defRPr sz="1050">
                <a:solidFill>
                  <a:schemeClr val="accent3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783" y="475351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15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áfico Lín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7"/>
          <p:cNvSpPr>
            <a:spLocks noGrp="1"/>
          </p:cNvSpPr>
          <p:nvPr>
            <p:ph type="body" sz="quarter" idx="29" hasCustomPrompt="1"/>
          </p:nvPr>
        </p:nvSpPr>
        <p:spPr>
          <a:xfrm>
            <a:off x="406304" y="2598915"/>
            <a:ext cx="1031657" cy="13043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3"/>
                </a:solidFill>
                <a:latin typeface="+mj-lt"/>
              </a:defRPr>
            </a:lvl1pPr>
            <a:lvl2pPr>
              <a:defRPr>
                <a:latin typeface="HelveticaNeueLT Std" panose="020B0604020202020204" pitchFamily="34" charset="0"/>
              </a:defRPr>
            </a:lvl2pPr>
            <a:lvl3pPr>
              <a:defRPr>
                <a:latin typeface="HelveticaNeueLT Std" panose="020B0604020202020204" pitchFamily="34" charset="0"/>
              </a:defRPr>
            </a:lvl3pPr>
            <a:lvl4pPr>
              <a:defRPr>
                <a:latin typeface="HelveticaNeueLT Std" panose="020B0604020202020204" pitchFamily="34" charset="0"/>
              </a:defRPr>
            </a:lvl4pPr>
            <a:lvl5pPr>
              <a:defRPr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 dirty="0" smtClean="0"/>
              <a:t>Item 1</a:t>
            </a:r>
          </a:p>
          <a:p>
            <a:pPr lvl="0"/>
            <a:r>
              <a:rPr lang="en-US" dirty="0" smtClean="0"/>
              <a:t>Item 2</a:t>
            </a:r>
          </a:p>
          <a:p>
            <a:pPr lvl="0"/>
            <a:r>
              <a:rPr lang="en-US" dirty="0" smtClean="0"/>
              <a:t>Item 3</a:t>
            </a:r>
          </a:p>
          <a:p>
            <a:pPr lvl="0"/>
            <a:r>
              <a:rPr lang="en-US" dirty="0" smtClean="0"/>
              <a:t>Item 4</a:t>
            </a:r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33" hasCustomPrompt="1"/>
          </p:nvPr>
        </p:nvSpPr>
        <p:spPr>
          <a:xfrm>
            <a:off x="1597101" y="2600319"/>
            <a:ext cx="1031657" cy="1302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3"/>
                </a:solidFill>
                <a:latin typeface="+mj-lt"/>
              </a:defRPr>
            </a:lvl1pPr>
            <a:lvl2pPr>
              <a:defRPr>
                <a:latin typeface="HelveticaNeueLT Std" panose="020B0604020202020204" pitchFamily="34" charset="0"/>
              </a:defRPr>
            </a:lvl2pPr>
            <a:lvl3pPr>
              <a:defRPr>
                <a:latin typeface="HelveticaNeueLT Std" panose="020B0604020202020204" pitchFamily="34" charset="0"/>
              </a:defRPr>
            </a:lvl3pPr>
            <a:lvl4pPr>
              <a:defRPr>
                <a:latin typeface="HelveticaNeueLT Std" panose="020B0604020202020204" pitchFamily="34" charset="0"/>
              </a:defRPr>
            </a:lvl4pPr>
            <a:lvl5pPr>
              <a:defRPr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 dirty="0" smtClean="0"/>
              <a:t>Item 1</a:t>
            </a:r>
          </a:p>
          <a:p>
            <a:pPr lvl="0"/>
            <a:r>
              <a:rPr lang="en-US" dirty="0" smtClean="0"/>
              <a:t>Item 2</a:t>
            </a:r>
          </a:p>
          <a:p>
            <a:pPr lvl="0"/>
            <a:r>
              <a:rPr lang="en-US" dirty="0" smtClean="0"/>
              <a:t>Item 3</a:t>
            </a:r>
          </a:p>
          <a:p>
            <a:pPr lvl="0"/>
            <a:r>
              <a:rPr lang="en-US" dirty="0" smtClean="0"/>
              <a:t>Item 4</a:t>
            </a:r>
            <a:endParaRPr lang="en-US" dirty="0"/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34" hasCustomPrompt="1"/>
          </p:nvPr>
        </p:nvSpPr>
        <p:spPr>
          <a:xfrm>
            <a:off x="2758511" y="2601723"/>
            <a:ext cx="1031657" cy="13015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3"/>
                </a:solidFill>
                <a:latin typeface="+mj-lt"/>
              </a:defRPr>
            </a:lvl1pPr>
            <a:lvl2pPr>
              <a:defRPr>
                <a:latin typeface="HelveticaNeueLT Std" panose="020B0604020202020204" pitchFamily="34" charset="0"/>
              </a:defRPr>
            </a:lvl2pPr>
            <a:lvl3pPr>
              <a:defRPr>
                <a:latin typeface="HelveticaNeueLT Std" panose="020B0604020202020204" pitchFamily="34" charset="0"/>
              </a:defRPr>
            </a:lvl3pPr>
            <a:lvl4pPr>
              <a:defRPr>
                <a:latin typeface="HelveticaNeueLT Std" panose="020B0604020202020204" pitchFamily="34" charset="0"/>
              </a:defRPr>
            </a:lvl4pPr>
            <a:lvl5pPr>
              <a:defRPr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 dirty="0" smtClean="0"/>
              <a:t>Item 1</a:t>
            </a:r>
          </a:p>
          <a:p>
            <a:pPr lvl="0"/>
            <a:r>
              <a:rPr lang="en-US" dirty="0" smtClean="0"/>
              <a:t>Item 2</a:t>
            </a:r>
          </a:p>
          <a:p>
            <a:pPr lvl="0"/>
            <a:r>
              <a:rPr lang="en-US" dirty="0" smtClean="0"/>
              <a:t>Item 3</a:t>
            </a:r>
          </a:p>
          <a:p>
            <a:pPr lvl="0"/>
            <a:r>
              <a:rPr lang="en-US" dirty="0" smtClean="0"/>
              <a:t>Item 4</a:t>
            </a:r>
            <a:endParaRPr lang="en-US" dirty="0"/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35" hasCustomPrompt="1"/>
          </p:nvPr>
        </p:nvSpPr>
        <p:spPr>
          <a:xfrm>
            <a:off x="3921608" y="2603127"/>
            <a:ext cx="1031657" cy="13000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3"/>
                </a:solidFill>
                <a:latin typeface="+mj-lt"/>
              </a:defRPr>
            </a:lvl1pPr>
            <a:lvl2pPr>
              <a:defRPr>
                <a:latin typeface="HelveticaNeueLT Std" panose="020B0604020202020204" pitchFamily="34" charset="0"/>
              </a:defRPr>
            </a:lvl2pPr>
            <a:lvl3pPr>
              <a:defRPr>
                <a:latin typeface="HelveticaNeueLT Std" panose="020B0604020202020204" pitchFamily="34" charset="0"/>
              </a:defRPr>
            </a:lvl3pPr>
            <a:lvl4pPr>
              <a:defRPr>
                <a:latin typeface="HelveticaNeueLT Std" panose="020B0604020202020204" pitchFamily="34" charset="0"/>
              </a:defRPr>
            </a:lvl4pPr>
            <a:lvl5pPr>
              <a:defRPr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 dirty="0" smtClean="0"/>
              <a:t>Item 1</a:t>
            </a:r>
          </a:p>
          <a:p>
            <a:pPr lvl="0"/>
            <a:r>
              <a:rPr lang="en-US" dirty="0" smtClean="0"/>
              <a:t>Item 2</a:t>
            </a:r>
          </a:p>
          <a:p>
            <a:pPr lvl="0"/>
            <a:r>
              <a:rPr lang="en-US" dirty="0" smtClean="0"/>
              <a:t>Item 3</a:t>
            </a:r>
          </a:p>
          <a:p>
            <a:pPr lvl="0"/>
            <a:r>
              <a:rPr lang="en-US" dirty="0" smtClean="0"/>
              <a:t>Item 4</a:t>
            </a:r>
            <a:endParaRPr lang="en-US" dirty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36" hasCustomPrompt="1"/>
          </p:nvPr>
        </p:nvSpPr>
        <p:spPr>
          <a:xfrm>
            <a:off x="5084704" y="2604531"/>
            <a:ext cx="1033200" cy="12986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3"/>
                </a:solidFill>
                <a:latin typeface="+mj-lt"/>
              </a:defRPr>
            </a:lvl1pPr>
            <a:lvl2pPr>
              <a:defRPr>
                <a:latin typeface="HelveticaNeueLT Std" panose="020B0604020202020204" pitchFamily="34" charset="0"/>
              </a:defRPr>
            </a:lvl2pPr>
            <a:lvl3pPr>
              <a:defRPr>
                <a:latin typeface="HelveticaNeueLT Std" panose="020B0604020202020204" pitchFamily="34" charset="0"/>
              </a:defRPr>
            </a:lvl3pPr>
            <a:lvl4pPr>
              <a:defRPr>
                <a:latin typeface="HelveticaNeueLT Std" panose="020B0604020202020204" pitchFamily="34" charset="0"/>
              </a:defRPr>
            </a:lvl4pPr>
            <a:lvl5pPr>
              <a:defRPr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 dirty="0" smtClean="0"/>
              <a:t>Item 1</a:t>
            </a:r>
          </a:p>
          <a:p>
            <a:pPr lvl="0"/>
            <a:r>
              <a:rPr lang="en-US" dirty="0" smtClean="0"/>
              <a:t>Item 2</a:t>
            </a:r>
          </a:p>
          <a:p>
            <a:pPr lvl="0"/>
            <a:r>
              <a:rPr lang="en-US" dirty="0" smtClean="0"/>
              <a:t>Item 3</a:t>
            </a:r>
          </a:p>
          <a:p>
            <a:pPr lvl="0"/>
            <a:r>
              <a:rPr lang="en-US" dirty="0" smtClean="0"/>
              <a:t>Item 4</a:t>
            </a:r>
            <a:endParaRPr lang="en-US" dirty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406303" y="2053774"/>
            <a:ext cx="1033200" cy="3013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000" b="1">
                <a:solidFill>
                  <a:schemeClr val="tx1"/>
                </a:solidFill>
                <a:latin typeface="+mj-lt"/>
              </a:defRPr>
            </a:lvl1pPr>
            <a:lvl2pPr>
              <a:defRPr>
                <a:latin typeface="HelveticaNeueLT Std" panose="020B0604020202020204" pitchFamily="34" charset="0"/>
              </a:defRPr>
            </a:lvl2pPr>
            <a:lvl3pPr>
              <a:defRPr>
                <a:latin typeface="HelveticaNeueLT Std" panose="020B0604020202020204" pitchFamily="34" charset="0"/>
              </a:defRPr>
            </a:lvl3pPr>
            <a:lvl4pPr>
              <a:defRPr>
                <a:latin typeface="HelveticaNeueLT Std" panose="020B0604020202020204" pitchFamily="34" charset="0"/>
              </a:defRPr>
            </a:lvl4pPr>
            <a:lvl5pPr>
              <a:defRPr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 dirty="0" smtClean="0"/>
              <a:t>Phase 1</a:t>
            </a:r>
            <a:endParaRPr lang="en-US" dirty="0"/>
          </a:p>
        </p:txBody>
      </p:sp>
      <p:sp>
        <p:nvSpPr>
          <p:cNvPr id="139" name="Text Placeholder 27"/>
          <p:cNvSpPr>
            <a:spLocks noGrp="1"/>
          </p:cNvSpPr>
          <p:nvPr>
            <p:ph type="body" sz="quarter" idx="38" hasCustomPrompt="1"/>
          </p:nvPr>
        </p:nvSpPr>
        <p:spPr>
          <a:xfrm>
            <a:off x="1597100" y="2053774"/>
            <a:ext cx="1033200" cy="3013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000" b="1">
                <a:solidFill>
                  <a:schemeClr val="tx1"/>
                </a:solidFill>
                <a:latin typeface="+mj-lt"/>
              </a:defRPr>
            </a:lvl1pPr>
            <a:lvl2pPr>
              <a:defRPr>
                <a:latin typeface="HelveticaNeueLT Std" panose="020B0604020202020204" pitchFamily="34" charset="0"/>
              </a:defRPr>
            </a:lvl2pPr>
            <a:lvl3pPr>
              <a:defRPr>
                <a:latin typeface="HelveticaNeueLT Std" panose="020B0604020202020204" pitchFamily="34" charset="0"/>
              </a:defRPr>
            </a:lvl3pPr>
            <a:lvl4pPr>
              <a:defRPr>
                <a:latin typeface="HelveticaNeueLT Std" panose="020B0604020202020204" pitchFamily="34" charset="0"/>
              </a:defRPr>
            </a:lvl4pPr>
            <a:lvl5pPr>
              <a:defRPr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 dirty="0" smtClean="0"/>
              <a:t>Phase 1</a:t>
            </a:r>
            <a:endParaRPr lang="en-US" dirty="0"/>
          </a:p>
        </p:txBody>
      </p:sp>
      <p:sp>
        <p:nvSpPr>
          <p:cNvPr id="140" name="Text Placeholder 27"/>
          <p:cNvSpPr>
            <a:spLocks noGrp="1"/>
          </p:cNvSpPr>
          <p:nvPr>
            <p:ph type="body" sz="quarter" idx="39" hasCustomPrompt="1"/>
          </p:nvPr>
        </p:nvSpPr>
        <p:spPr>
          <a:xfrm>
            <a:off x="2764690" y="2053774"/>
            <a:ext cx="1033200" cy="3013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000" b="1">
                <a:solidFill>
                  <a:schemeClr val="tx1"/>
                </a:solidFill>
                <a:latin typeface="+mj-lt"/>
              </a:defRPr>
            </a:lvl1pPr>
            <a:lvl2pPr>
              <a:defRPr>
                <a:latin typeface="HelveticaNeueLT Std" panose="020B0604020202020204" pitchFamily="34" charset="0"/>
              </a:defRPr>
            </a:lvl2pPr>
            <a:lvl3pPr>
              <a:defRPr>
                <a:latin typeface="HelveticaNeueLT Std" panose="020B0604020202020204" pitchFamily="34" charset="0"/>
              </a:defRPr>
            </a:lvl3pPr>
            <a:lvl4pPr>
              <a:defRPr>
                <a:latin typeface="HelveticaNeueLT Std" panose="020B0604020202020204" pitchFamily="34" charset="0"/>
              </a:defRPr>
            </a:lvl4pPr>
            <a:lvl5pPr>
              <a:defRPr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 dirty="0" smtClean="0"/>
              <a:t>Phase 1</a:t>
            </a:r>
            <a:endParaRPr lang="en-US" dirty="0"/>
          </a:p>
        </p:txBody>
      </p:sp>
      <p:sp>
        <p:nvSpPr>
          <p:cNvPr id="141" name="Text Placeholder 27"/>
          <p:cNvSpPr>
            <a:spLocks noGrp="1"/>
          </p:cNvSpPr>
          <p:nvPr>
            <p:ph type="body" sz="quarter" idx="40" hasCustomPrompt="1"/>
          </p:nvPr>
        </p:nvSpPr>
        <p:spPr>
          <a:xfrm>
            <a:off x="3921608" y="2053774"/>
            <a:ext cx="1033200" cy="3013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000" b="1">
                <a:solidFill>
                  <a:schemeClr val="tx1"/>
                </a:solidFill>
                <a:latin typeface="+mj-lt"/>
              </a:defRPr>
            </a:lvl1pPr>
            <a:lvl2pPr>
              <a:defRPr>
                <a:latin typeface="HelveticaNeueLT Std" panose="020B0604020202020204" pitchFamily="34" charset="0"/>
              </a:defRPr>
            </a:lvl2pPr>
            <a:lvl3pPr>
              <a:defRPr>
                <a:latin typeface="HelveticaNeueLT Std" panose="020B0604020202020204" pitchFamily="34" charset="0"/>
              </a:defRPr>
            </a:lvl3pPr>
            <a:lvl4pPr>
              <a:defRPr>
                <a:latin typeface="HelveticaNeueLT Std" panose="020B0604020202020204" pitchFamily="34" charset="0"/>
              </a:defRPr>
            </a:lvl4pPr>
            <a:lvl5pPr>
              <a:defRPr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 dirty="0" smtClean="0"/>
              <a:t>Phase 1</a:t>
            </a:r>
            <a:endParaRPr lang="en-US" dirty="0"/>
          </a:p>
        </p:txBody>
      </p:sp>
      <p:sp>
        <p:nvSpPr>
          <p:cNvPr id="142" name="Text Placeholder 27"/>
          <p:cNvSpPr>
            <a:spLocks noGrp="1"/>
          </p:cNvSpPr>
          <p:nvPr>
            <p:ph type="body" sz="quarter" idx="41" hasCustomPrompt="1"/>
          </p:nvPr>
        </p:nvSpPr>
        <p:spPr>
          <a:xfrm>
            <a:off x="5084705" y="2053774"/>
            <a:ext cx="1031657" cy="3013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000" b="1">
                <a:solidFill>
                  <a:schemeClr val="tx1"/>
                </a:solidFill>
                <a:latin typeface="+mj-lt"/>
              </a:defRPr>
            </a:lvl1pPr>
            <a:lvl2pPr>
              <a:defRPr>
                <a:latin typeface="HelveticaNeueLT Std" panose="020B0604020202020204" pitchFamily="34" charset="0"/>
              </a:defRPr>
            </a:lvl2pPr>
            <a:lvl3pPr>
              <a:defRPr>
                <a:latin typeface="HelveticaNeueLT Std" panose="020B0604020202020204" pitchFamily="34" charset="0"/>
              </a:defRPr>
            </a:lvl3pPr>
            <a:lvl4pPr>
              <a:defRPr>
                <a:latin typeface="HelveticaNeueLT Std" panose="020B0604020202020204" pitchFamily="34" charset="0"/>
              </a:defRPr>
            </a:lvl4pPr>
            <a:lvl5pPr>
              <a:defRPr>
                <a:latin typeface="HelveticaNeueLT Std" panose="020B0604020202020204" pitchFamily="34" charset="0"/>
              </a:defRPr>
            </a:lvl5pPr>
          </a:lstStyle>
          <a:p>
            <a:pPr lvl="0"/>
            <a:r>
              <a:rPr lang="en-US" dirty="0" smtClean="0"/>
              <a:t>Phase 1</a:t>
            </a:r>
            <a:endParaRPr lang="en-US" dirty="0"/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783" y="475351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/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37687EDC-B293-4A66-B0C5-160D4BE10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303" y="376584"/>
            <a:ext cx="6045398" cy="176927"/>
          </a:xfrm>
          <a:prstGeom prst="rect">
            <a:avLst/>
          </a:prstGeom>
        </p:spPr>
        <p:txBody>
          <a:bodyPr wrap="squar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8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s-ES" noProof="0" dirty="0" smtClean="0"/>
              <a:t>Título de la presentación</a:t>
            </a:r>
            <a:endParaRPr lang="es-ES" noProof="0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3" y="574187"/>
            <a:ext cx="6045398" cy="379402"/>
          </a:xfrm>
          <a:prstGeom prst="rect">
            <a:avLst/>
          </a:prstGeom>
        </p:spPr>
        <p:txBody>
          <a:bodyPr wrap="non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Haga clic para editar el texto</a:t>
            </a:r>
            <a:endParaRPr lang="en-US" dirty="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385" y="1114734"/>
            <a:ext cx="6036317" cy="725149"/>
          </a:xfrm>
          <a:prstGeom prst="rect">
            <a:avLst/>
          </a:prstGeom>
        </p:spPr>
        <p:txBody>
          <a:bodyPr wrap="square" lIns="72000" rIns="72000"/>
          <a:lstStyle>
            <a:lvl1pPr marL="0" indent="0" algn="just">
              <a:buNone/>
              <a:defRPr sz="1050">
                <a:solidFill>
                  <a:schemeClr val="accent3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13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eg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783" y="475351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/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37687EDC-B293-4A66-B0C5-160D4BE10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303" y="376584"/>
            <a:ext cx="6045398" cy="176927"/>
          </a:xfrm>
          <a:prstGeom prst="rect">
            <a:avLst/>
          </a:prstGeom>
        </p:spPr>
        <p:txBody>
          <a:bodyPr wrap="squar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8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s-ES" noProof="0" dirty="0" smtClean="0"/>
              <a:t>Título de la presentación</a:t>
            </a:r>
            <a:endParaRPr lang="es-ES" noProof="0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3" y="574187"/>
            <a:ext cx="6045398" cy="379402"/>
          </a:xfrm>
          <a:prstGeom prst="rect">
            <a:avLst/>
          </a:prstGeom>
        </p:spPr>
        <p:txBody>
          <a:bodyPr wrap="non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Haga clic para editar el texto</a:t>
            </a:r>
            <a:endParaRPr lang="en-US" dirty="0"/>
          </a:p>
        </p:txBody>
      </p:sp>
      <p:grpSp>
        <p:nvGrpSpPr>
          <p:cNvPr id="97" name="Group 85">
            <a:extLst>
              <a:ext uri="{FF2B5EF4-FFF2-40B4-BE49-F238E27FC236}">
                <a16:creationId xmlns:a16="http://schemas.microsoft.com/office/drawing/2014/main" id="{5348F92C-B317-4281-8C66-33912C38147D}"/>
              </a:ext>
            </a:extLst>
          </p:cNvPr>
          <p:cNvGrpSpPr/>
          <p:nvPr userDrawn="1"/>
        </p:nvGrpSpPr>
        <p:grpSpPr>
          <a:xfrm>
            <a:off x="2581894" y="1356853"/>
            <a:ext cx="3869808" cy="2748318"/>
            <a:chOff x="5765800" y="2287588"/>
            <a:chExt cx="12861925" cy="9134475"/>
          </a:xfrm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E5A79A34-D516-4905-AD42-3B224B479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0663" y="2449513"/>
              <a:ext cx="61913" cy="109538"/>
            </a:xfrm>
            <a:custGeom>
              <a:avLst/>
              <a:gdLst>
                <a:gd name="T0" fmla="*/ 8 w 39"/>
                <a:gd name="T1" fmla="*/ 69 h 69"/>
                <a:gd name="T2" fmla="*/ 0 w 39"/>
                <a:gd name="T3" fmla="*/ 69 h 69"/>
                <a:gd name="T4" fmla="*/ 0 w 39"/>
                <a:gd name="T5" fmla="*/ 0 h 69"/>
                <a:gd name="T6" fmla="*/ 39 w 39"/>
                <a:gd name="T7" fmla="*/ 0 h 69"/>
                <a:gd name="T8" fmla="*/ 39 w 39"/>
                <a:gd name="T9" fmla="*/ 8 h 69"/>
                <a:gd name="T10" fmla="*/ 8 w 39"/>
                <a:gd name="T11" fmla="*/ 8 h 69"/>
                <a:gd name="T12" fmla="*/ 8 w 39"/>
                <a:gd name="T13" fmla="*/ 32 h 69"/>
                <a:gd name="T14" fmla="*/ 37 w 39"/>
                <a:gd name="T15" fmla="*/ 32 h 69"/>
                <a:gd name="T16" fmla="*/ 37 w 39"/>
                <a:gd name="T17" fmla="*/ 40 h 69"/>
                <a:gd name="T18" fmla="*/ 8 w 39"/>
                <a:gd name="T19" fmla="*/ 40 h 69"/>
                <a:gd name="T20" fmla="*/ 8 w 39"/>
                <a:gd name="T2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69">
                  <a:moveTo>
                    <a:pt x="8" y="69"/>
                  </a:moveTo>
                  <a:lnTo>
                    <a:pt x="0" y="69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8"/>
                  </a:lnTo>
                  <a:lnTo>
                    <a:pt x="8" y="8"/>
                  </a:lnTo>
                  <a:lnTo>
                    <a:pt x="8" y="32"/>
                  </a:lnTo>
                  <a:lnTo>
                    <a:pt x="37" y="32"/>
                  </a:lnTo>
                  <a:lnTo>
                    <a:pt x="37" y="40"/>
                  </a:lnTo>
                  <a:lnTo>
                    <a:pt x="8" y="40"/>
                  </a:lnTo>
                  <a:lnTo>
                    <a:pt x="8" y="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EB97DD76-C7A0-41AE-B7EF-B1EE7CE7F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28450" y="2446338"/>
              <a:ext cx="12700" cy="112713"/>
            </a:xfrm>
            <a:custGeom>
              <a:avLst/>
              <a:gdLst>
                <a:gd name="T0" fmla="*/ 0 w 4"/>
                <a:gd name="T1" fmla="*/ 3 h 35"/>
                <a:gd name="T2" fmla="*/ 0 w 4"/>
                <a:gd name="T3" fmla="*/ 1 h 35"/>
                <a:gd name="T4" fmla="*/ 2 w 4"/>
                <a:gd name="T5" fmla="*/ 0 h 35"/>
                <a:gd name="T6" fmla="*/ 3 w 4"/>
                <a:gd name="T7" fmla="*/ 1 h 35"/>
                <a:gd name="T8" fmla="*/ 4 w 4"/>
                <a:gd name="T9" fmla="*/ 3 h 35"/>
                <a:gd name="T10" fmla="*/ 3 w 4"/>
                <a:gd name="T11" fmla="*/ 5 h 35"/>
                <a:gd name="T12" fmla="*/ 2 w 4"/>
                <a:gd name="T13" fmla="*/ 5 h 35"/>
                <a:gd name="T14" fmla="*/ 0 w 4"/>
                <a:gd name="T15" fmla="*/ 5 h 35"/>
                <a:gd name="T16" fmla="*/ 0 w 4"/>
                <a:gd name="T17" fmla="*/ 3 h 35"/>
                <a:gd name="T18" fmla="*/ 4 w 4"/>
                <a:gd name="T19" fmla="*/ 35 h 35"/>
                <a:gd name="T20" fmla="*/ 0 w 4"/>
                <a:gd name="T21" fmla="*/ 35 h 35"/>
                <a:gd name="T22" fmla="*/ 0 w 4"/>
                <a:gd name="T23" fmla="*/ 10 h 35"/>
                <a:gd name="T24" fmla="*/ 4 w 4"/>
                <a:gd name="T25" fmla="*/ 10 h 35"/>
                <a:gd name="T26" fmla="*/ 4 w 4"/>
                <a:gd name="T2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35">
                  <a:moveTo>
                    <a:pt x="0" y="3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4" y="1"/>
                    <a:pt x="4" y="2"/>
                    <a:pt x="4" y="3"/>
                  </a:cubicBezTo>
                  <a:cubicBezTo>
                    <a:pt x="4" y="3"/>
                    <a:pt x="4" y="4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lose/>
                  <a:moveTo>
                    <a:pt x="4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4" y="10"/>
                    <a:pt x="4" y="10"/>
                    <a:pt x="4" y="10"/>
                  </a:cubicBezTo>
                  <a:lnTo>
                    <a:pt x="4" y="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9EF50B45-32B1-496D-B5D0-4C5473491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2474913"/>
              <a:ext cx="47625" cy="84138"/>
            </a:xfrm>
            <a:custGeom>
              <a:avLst/>
              <a:gdLst>
                <a:gd name="T0" fmla="*/ 12 w 15"/>
                <a:gd name="T1" fmla="*/ 0 h 26"/>
                <a:gd name="T2" fmla="*/ 15 w 15"/>
                <a:gd name="T3" fmla="*/ 0 h 26"/>
                <a:gd name="T4" fmla="*/ 14 w 15"/>
                <a:gd name="T5" fmla="*/ 4 h 26"/>
                <a:gd name="T6" fmla="*/ 11 w 15"/>
                <a:gd name="T7" fmla="*/ 4 h 26"/>
                <a:gd name="T8" fmla="*/ 6 w 15"/>
                <a:gd name="T9" fmla="*/ 6 h 26"/>
                <a:gd name="T10" fmla="*/ 4 w 15"/>
                <a:gd name="T11" fmla="*/ 12 h 26"/>
                <a:gd name="T12" fmla="*/ 4 w 15"/>
                <a:gd name="T13" fmla="*/ 26 h 26"/>
                <a:gd name="T14" fmla="*/ 0 w 15"/>
                <a:gd name="T15" fmla="*/ 26 h 26"/>
                <a:gd name="T16" fmla="*/ 0 w 15"/>
                <a:gd name="T17" fmla="*/ 1 h 26"/>
                <a:gd name="T18" fmla="*/ 3 w 15"/>
                <a:gd name="T19" fmla="*/ 1 h 26"/>
                <a:gd name="T20" fmla="*/ 4 w 15"/>
                <a:gd name="T21" fmla="*/ 5 h 26"/>
                <a:gd name="T22" fmla="*/ 4 w 15"/>
                <a:gd name="T23" fmla="*/ 5 h 26"/>
                <a:gd name="T24" fmla="*/ 7 w 15"/>
                <a:gd name="T25" fmla="*/ 1 h 26"/>
                <a:gd name="T26" fmla="*/ 12 w 15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6">
                  <a:moveTo>
                    <a:pt x="12" y="0"/>
                  </a:moveTo>
                  <a:cubicBezTo>
                    <a:pt x="13" y="0"/>
                    <a:pt x="14" y="0"/>
                    <a:pt x="15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2" y="4"/>
                    <a:pt x="11" y="4"/>
                  </a:cubicBezTo>
                  <a:cubicBezTo>
                    <a:pt x="9" y="4"/>
                    <a:pt x="8" y="4"/>
                    <a:pt x="6" y="6"/>
                  </a:cubicBezTo>
                  <a:cubicBezTo>
                    <a:pt x="5" y="8"/>
                    <a:pt x="4" y="10"/>
                    <a:pt x="4" y="1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4"/>
                    <a:pt x="6" y="2"/>
                    <a:pt x="7" y="1"/>
                  </a:cubicBezTo>
                  <a:cubicBezTo>
                    <a:pt x="9" y="1"/>
                    <a:pt x="1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C3CA8FBC-0358-42A0-8946-8934D7914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823700" y="2474913"/>
              <a:ext cx="69850" cy="87313"/>
            </a:xfrm>
            <a:custGeom>
              <a:avLst/>
              <a:gdLst>
                <a:gd name="T0" fmla="*/ 12 w 22"/>
                <a:gd name="T1" fmla="*/ 27 h 27"/>
                <a:gd name="T2" fmla="*/ 3 w 22"/>
                <a:gd name="T3" fmla="*/ 23 h 27"/>
                <a:gd name="T4" fmla="*/ 0 w 22"/>
                <a:gd name="T5" fmla="*/ 14 h 27"/>
                <a:gd name="T6" fmla="*/ 3 w 22"/>
                <a:gd name="T7" fmla="*/ 4 h 27"/>
                <a:gd name="T8" fmla="*/ 11 w 22"/>
                <a:gd name="T9" fmla="*/ 0 h 27"/>
                <a:gd name="T10" fmla="*/ 19 w 22"/>
                <a:gd name="T11" fmla="*/ 3 h 27"/>
                <a:gd name="T12" fmla="*/ 22 w 22"/>
                <a:gd name="T13" fmla="*/ 12 h 27"/>
                <a:gd name="T14" fmla="*/ 22 w 22"/>
                <a:gd name="T15" fmla="*/ 14 h 27"/>
                <a:gd name="T16" fmla="*/ 4 w 22"/>
                <a:gd name="T17" fmla="*/ 14 h 27"/>
                <a:gd name="T18" fmla="*/ 6 w 22"/>
                <a:gd name="T19" fmla="*/ 21 h 27"/>
                <a:gd name="T20" fmla="*/ 13 w 22"/>
                <a:gd name="T21" fmla="*/ 23 h 27"/>
                <a:gd name="T22" fmla="*/ 21 w 22"/>
                <a:gd name="T23" fmla="*/ 22 h 27"/>
                <a:gd name="T24" fmla="*/ 21 w 22"/>
                <a:gd name="T25" fmla="*/ 25 h 27"/>
                <a:gd name="T26" fmla="*/ 17 w 22"/>
                <a:gd name="T27" fmla="*/ 26 h 27"/>
                <a:gd name="T28" fmla="*/ 12 w 22"/>
                <a:gd name="T29" fmla="*/ 27 h 27"/>
                <a:gd name="T30" fmla="*/ 11 w 22"/>
                <a:gd name="T31" fmla="*/ 3 h 27"/>
                <a:gd name="T32" fmla="*/ 6 w 22"/>
                <a:gd name="T33" fmla="*/ 5 h 27"/>
                <a:gd name="T34" fmla="*/ 4 w 22"/>
                <a:gd name="T35" fmla="*/ 11 h 27"/>
                <a:gd name="T36" fmla="*/ 18 w 22"/>
                <a:gd name="T37" fmla="*/ 11 h 27"/>
                <a:gd name="T38" fmla="*/ 16 w 22"/>
                <a:gd name="T39" fmla="*/ 5 h 27"/>
                <a:gd name="T40" fmla="*/ 11 w 22"/>
                <a:gd name="T41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27">
                  <a:moveTo>
                    <a:pt x="12" y="27"/>
                  </a:moveTo>
                  <a:cubicBezTo>
                    <a:pt x="9" y="27"/>
                    <a:pt x="6" y="26"/>
                    <a:pt x="3" y="23"/>
                  </a:cubicBezTo>
                  <a:cubicBezTo>
                    <a:pt x="1" y="21"/>
                    <a:pt x="0" y="18"/>
                    <a:pt x="0" y="14"/>
                  </a:cubicBezTo>
                  <a:cubicBezTo>
                    <a:pt x="0" y="9"/>
                    <a:pt x="1" y="6"/>
                    <a:pt x="3" y="4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5" y="0"/>
                    <a:pt x="17" y="1"/>
                    <a:pt x="19" y="3"/>
                  </a:cubicBezTo>
                  <a:cubicBezTo>
                    <a:pt x="21" y="5"/>
                    <a:pt x="22" y="8"/>
                    <a:pt x="22" y="1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7"/>
                    <a:pt x="5" y="19"/>
                    <a:pt x="6" y="21"/>
                  </a:cubicBezTo>
                  <a:cubicBezTo>
                    <a:pt x="8" y="23"/>
                    <a:pt x="10" y="23"/>
                    <a:pt x="13" y="23"/>
                  </a:cubicBezTo>
                  <a:cubicBezTo>
                    <a:pt x="15" y="23"/>
                    <a:pt x="18" y="23"/>
                    <a:pt x="21" y="22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9" y="26"/>
                    <a:pt x="18" y="26"/>
                    <a:pt x="17" y="26"/>
                  </a:cubicBezTo>
                  <a:cubicBezTo>
                    <a:pt x="16" y="27"/>
                    <a:pt x="14" y="27"/>
                    <a:pt x="12" y="27"/>
                  </a:cubicBezTo>
                  <a:close/>
                  <a:moveTo>
                    <a:pt x="11" y="3"/>
                  </a:moveTo>
                  <a:cubicBezTo>
                    <a:pt x="9" y="3"/>
                    <a:pt x="8" y="4"/>
                    <a:pt x="6" y="5"/>
                  </a:cubicBezTo>
                  <a:cubicBezTo>
                    <a:pt x="5" y="7"/>
                    <a:pt x="4" y="9"/>
                    <a:pt x="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8"/>
                    <a:pt x="17" y="7"/>
                    <a:pt x="16" y="5"/>
                  </a:cubicBezTo>
                  <a:cubicBezTo>
                    <a:pt x="15" y="4"/>
                    <a:pt x="13" y="3"/>
                    <a:pt x="11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CAFA60E6-62F8-4E09-B91D-D639C7B89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3075" y="2441576"/>
              <a:ext cx="57150" cy="117475"/>
            </a:xfrm>
            <a:custGeom>
              <a:avLst/>
              <a:gdLst>
                <a:gd name="T0" fmla="*/ 15 w 18"/>
                <a:gd name="T1" fmla="*/ 14 h 36"/>
                <a:gd name="T2" fmla="*/ 9 w 18"/>
                <a:gd name="T3" fmla="*/ 14 h 36"/>
                <a:gd name="T4" fmla="*/ 9 w 18"/>
                <a:gd name="T5" fmla="*/ 36 h 36"/>
                <a:gd name="T6" fmla="*/ 5 w 18"/>
                <a:gd name="T7" fmla="*/ 36 h 36"/>
                <a:gd name="T8" fmla="*/ 5 w 18"/>
                <a:gd name="T9" fmla="*/ 14 h 36"/>
                <a:gd name="T10" fmla="*/ 0 w 18"/>
                <a:gd name="T11" fmla="*/ 14 h 36"/>
                <a:gd name="T12" fmla="*/ 0 w 18"/>
                <a:gd name="T13" fmla="*/ 12 h 36"/>
                <a:gd name="T14" fmla="*/ 5 w 18"/>
                <a:gd name="T15" fmla="*/ 10 h 36"/>
                <a:gd name="T16" fmla="*/ 5 w 18"/>
                <a:gd name="T17" fmla="*/ 9 h 36"/>
                <a:gd name="T18" fmla="*/ 13 w 18"/>
                <a:gd name="T19" fmla="*/ 0 h 36"/>
                <a:gd name="T20" fmla="*/ 18 w 18"/>
                <a:gd name="T21" fmla="*/ 0 h 36"/>
                <a:gd name="T22" fmla="*/ 17 w 18"/>
                <a:gd name="T23" fmla="*/ 3 h 36"/>
                <a:gd name="T24" fmla="*/ 13 w 18"/>
                <a:gd name="T25" fmla="*/ 3 h 36"/>
                <a:gd name="T26" fmla="*/ 10 w 18"/>
                <a:gd name="T27" fmla="*/ 4 h 36"/>
                <a:gd name="T28" fmla="*/ 9 w 18"/>
                <a:gd name="T29" fmla="*/ 9 h 36"/>
                <a:gd name="T30" fmla="*/ 9 w 18"/>
                <a:gd name="T31" fmla="*/ 11 h 36"/>
                <a:gd name="T32" fmla="*/ 15 w 18"/>
                <a:gd name="T33" fmla="*/ 11 h 36"/>
                <a:gd name="T34" fmla="*/ 15 w 18"/>
                <a:gd name="T35" fmla="*/ 1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" h="36">
                  <a:moveTo>
                    <a:pt x="15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3"/>
                    <a:pt x="7" y="0"/>
                    <a:pt x="13" y="0"/>
                  </a:cubicBezTo>
                  <a:cubicBezTo>
                    <a:pt x="14" y="0"/>
                    <a:pt x="16" y="0"/>
                    <a:pt x="18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1" y="3"/>
                    <a:pt x="10" y="3"/>
                    <a:pt x="10" y="4"/>
                  </a:cubicBezTo>
                  <a:cubicBezTo>
                    <a:pt x="9" y="5"/>
                    <a:pt x="9" y="7"/>
                    <a:pt x="9" y="9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15" y="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B7896BD7-CBCF-45D6-9A31-BB95E74351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60225" y="2474913"/>
              <a:ext cx="77788" cy="87313"/>
            </a:xfrm>
            <a:custGeom>
              <a:avLst/>
              <a:gdLst>
                <a:gd name="T0" fmla="*/ 24 w 24"/>
                <a:gd name="T1" fmla="*/ 13 h 27"/>
                <a:gd name="T2" fmla="*/ 21 w 24"/>
                <a:gd name="T3" fmla="*/ 23 h 27"/>
                <a:gd name="T4" fmla="*/ 12 w 24"/>
                <a:gd name="T5" fmla="*/ 27 h 27"/>
                <a:gd name="T6" fmla="*/ 6 w 24"/>
                <a:gd name="T7" fmla="*/ 25 h 27"/>
                <a:gd name="T8" fmla="*/ 2 w 24"/>
                <a:gd name="T9" fmla="*/ 20 h 27"/>
                <a:gd name="T10" fmla="*/ 0 w 24"/>
                <a:gd name="T11" fmla="*/ 13 h 27"/>
                <a:gd name="T12" fmla="*/ 3 w 24"/>
                <a:gd name="T13" fmla="*/ 4 h 27"/>
                <a:gd name="T14" fmla="*/ 12 w 24"/>
                <a:gd name="T15" fmla="*/ 0 h 27"/>
                <a:gd name="T16" fmla="*/ 21 w 24"/>
                <a:gd name="T17" fmla="*/ 4 h 27"/>
                <a:gd name="T18" fmla="*/ 24 w 24"/>
                <a:gd name="T19" fmla="*/ 13 h 27"/>
                <a:gd name="T20" fmla="*/ 4 w 24"/>
                <a:gd name="T21" fmla="*/ 13 h 27"/>
                <a:gd name="T22" fmla="*/ 6 w 24"/>
                <a:gd name="T23" fmla="*/ 21 h 27"/>
                <a:gd name="T24" fmla="*/ 12 w 24"/>
                <a:gd name="T25" fmla="*/ 23 h 27"/>
                <a:gd name="T26" fmla="*/ 18 w 24"/>
                <a:gd name="T27" fmla="*/ 21 h 27"/>
                <a:gd name="T28" fmla="*/ 20 w 24"/>
                <a:gd name="T29" fmla="*/ 13 h 27"/>
                <a:gd name="T30" fmla="*/ 18 w 24"/>
                <a:gd name="T31" fmla="*/ 6 h 27"/>
                <a:gd name="T32" fmla="*/ 12 w 24"/>
                <a:gd name="T33" fmla="*/ 3 h 27"/>
                <a:gd name="T34" fmla="*/ 6 w 24"/>
                <a:gd name="T35" fmla="*/ 6 h 27"/>
                <a:gd name="T36" fmla="*/ 4 w 24"/>
                <a:gd name="T37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27">
                  <a:moveTo>
                    <a:pt x="24" y="13"/>
                  </a:moveTo>
                  <a:cubicBezTo>
                    <a:pt x="24" y="18"/>
                    <a:pt x="23" y="21"/>
                    <a:pt x="21" y="23"/>
                  </a:cubicBezTo>
                  <a:cubicBezTo>
                    <a:pt x="19" y="26"/>
                    <a:pt x="16" y="27"/>
                    <a:pt x="12" y="27"/>
                  </a:cubicBezTo>
                  <a:cubicBezTo>
                    <a:pt x="10" y="27"/>
                    <a:pt x="8" y="26"/>
                    <a:pt x="6" y="25"/>
                  </a:cubicBezTo>
                  <a:cubicBezTo>
                    <a:pt x="4" y="24"/>
                    <a:pt x="3" y="22"/>
                    <a:pt x="2" y="20"/>
                  </a:cubicBezTo>
                  <a:cubicBezTo>
                    <a:pt x="1" y="18"/>
                    <a:pt x="0" y="16"/>
                    <a:pt x="0" y="13"/>
                  </a:cubicBezTo>
                  <a:cubicBezTo>
                    <a:pt x="0" y="9"/>
                    <a:pt x="1" y="6"/>
                    <a:pt x="3" y="4"/>
                  </a:cubicBezTo>
                  <a:cubicBezTo>
                    <a:pt x="6" y="1"/>
                    <a:pt x="8" y="0"/>
                    <a:pt x="12" y="0"/>
                  </a:cubicBezTo>
                  <a:cubicBezTo>
                    <a:pt x="16" y="0"/>
                    <a:pt x="19" y="1"/>
                    <a:pt x="21" y="4"/>
                  </a:cubicBezTo>
                  <a:cubicBezTo>
                    <a:pt x="23" y="6"/>
                    <a:pt x="24" y="9"/>
                    <a:pt x="24" y="13"/>
                  </a:cubicBezTo>
                  <a:close/>
                  <a:moveTo>
                    <a:pt x="4" y="13"/>
                  </a:moveTo>
                  <a:cubicBezTo>
                    <a:pt x="4" y="17"/>
                    <a:pt x="5" y="19"/>
                    <a:pt x="6" y="21"/>
                  </a:cubicBezTo>
                  <a:cubicBezTo>
                    <a:pt x="8" y="23"/>
                    <a:pt x="10" y="23"/>
                    <a:pt x="12" y="23"/>
                  </a:cubicBezTo>
                  <a:cubicBezTo>
                    <a:pt x="15" y="23"/>
                    <a:pt x="17" y="23"/>
                    <a:pt x="18" y="21"/>
                  </a:cubicBezTo>
                  <a:cubicBezTo>
                    <a:pt x="19" y="19"/>
                    <a:pt x="20" y="17"/>
                    <a:pt x="20" y="13"/>
                  </a:cubicBezTo>
                  <a:cubicBezTo>
                    <a:pt x="20" y="10"/>
                    <a:pt x="19" y="8"/>
                    <a:pt x="18" y="6"/>
                  </a:cubicBezTo>
                  <a:cubicBezTo>
                    <a:pt x="17" y="4"/>
                    <a:pt x="15" y="3"/>
                    <a:pt x="12" y="3"/>
                  </a:cubicBezTo>
                  <a:cubicBezTo>
                    <a:pt x="10" y="3"/>
                    <a:pt x="8" y="4"/>
                    <a:pt x="6" y="6"/>
                  </a:cubicBezTo>
                  <a:cubicBezTo>
                    <a:pt x="5" y="8"/>
                    <a:pt x="4" y="10"/>
                    <a:pt x="4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B1A2AA76-C490-462A-8433-E76ED0C54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50713" y="2478088"/>
              <a:ext cx="73025" cy="80963"/>
            </a:xfrm>
            <a:custGeom>
              <a:avLst/>
              <a:gdLst>
                <a:gd name="T0" fmla="*/ 18 w 46"/>
                <a:gd name="T1" fmla="*/ 24 h 51"/>
                <a:gd name="T2" fmla="*/ 0 w 46"/>
                <a:gd name="T3" fmla="*/ 0 h 51"/>
                <a:gd name="T4" fmla="*/ 8 w 46"/>
                <a:gd name="T5" fmla="*/ 0 h 51"/>
                <a:gd name="T6" fmla="*/ 22 w 46"/>
                <a:gd name="T7" fmla="*/ 18 h 51"/>
                <a:gd name="T8" fmla="*/ 36 w 46"/>
                <a:gd name="T9" fmla="*/ 0 h 51"/>
                <a:gd name="T10" fmla="*/ 44 w 46"/>
                <a:gd name="T11" fmla="*/ 0 h 51"/>
                <a:gd name="T12" fmla="*/ 26 w 46"/>
                <a:gd name="T13" fmla="*/ 24 h 51"/>
                <a:gd name="T14" fmla="*/ 46 w 46"/>
                <a:gd name="T15" fmla="*/ 51 h 51"/>
                <a:gd name="T16" fmla="*/ 36 w 46"/>
                <a:gd name="T17" fmla="*/ 51 h 51"/>
                <a:gd name="T18" fmla="*/ 22 w 46"/>
                <a:gd name="T19" fmla="*/ 30 h 51"/>
                <a:gd name="T20" fmla="*/ 8 w 46"/>
                <a:gd name="T21" fmla="*/ 51 h 51"/>
                <a:gd name="T22" fmla="*/ 0 w 46"/>
                <a:gd name="T23" fmla="*/ 51 h 51"/>
                <a:gd name="T24" fmla="*/ 18 w 46"/>
                <a:gd name="T25" fmla="*/ 2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51">
                  <a:moveTo>
                    <a:pt x="18" y="24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22" y="18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26" y="24"/>
                  </a:lnTo>
                  <a:lnTo>
                    <a:pt x="46" y="51"/>
                  </a:lnTo>
                  <a:lnTo>
                    <a:pt x="36" y="51"/>
                  </a:lnTo>
                  <a:lnTo>
                    <a:pt x="22" y="30"/>
                  </a:lnTo>
                  <a:lnTo>
                    <a:pt x="8" y="51"/>
                  </a:lnTo>
                  <a:lnTo>
                    <a:pt x="0" y="51"/>
                  </a:lnTo>
                  <a:lnTo>
                    <a:pt x="18" y="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89A18FE3-68B3-4C4D-BE80-3C70C01C27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80888" y="2449513"/>
              <a:ext cx="76200" cy="109538"/>
            </a:xfrm>
            <a:custGeom>
              <a:avLst/>
              <a:gdLst>
                <a:gd name="T0" fmla="*/ 0 w 24"/>
                <a:gd name="T1" fmla="*/ 0 h 34"/>
                <a:gd name="T2" fmla="*/ 10 w 24"/>
                <a:gd name="T3" fmla="*/ 0 h 34"/>
                <a:gd name="T4" fmla="*/ 20 w 24"/>
                <a:gd name="T5" fmla="*/ 2 h 34"/>
                <a:gd name="T6" fmla="*/ 23 w 24"/>
                <a:gd name="T7" fmla="*/ 8 h 34"/>
                <a:gd name="T8" fmla="*/ 21 w 24"/>
                <a:gd name="T9" fmla="*/ 13 h 34"/>
                <a:gd name="T10" fmla="*/ 16 w 24"/>
                <a:gd name="T11" fmla="*/ 16 h 34"/>
                <a:gd name="T12" fmla="*/ 16 w 24"/>
                <a:gd name="T13" fmla="*/ 16 h 34"/>
                <a:gd name="T14" fmla="*/ 24 w 24"/>
                <a:gd name="T15" fmla="*/ 24 h 34"/>
                <a:gd name="T16" fmla="*/ 21 w 24"/>
                <a:gd name="T17" fmla="*/ 32 h 34"/>
                <a:gd name="T18" fmla="*/ 12 w 24"/>
                <a:gd name="T19" fmla="*/ 34 h 34"/>
                <a:gd name="T20" fmla="*/ 0 w 24"/>
                <a:gd name="T21" fmla="*/ 34 h 34"/>
                <a:gd name="T22" fmla="*/ 0 w 24"/>
                <a:gd name="T23" fmla="*/ 0 h 34"/>
                <a:gd name="T24" fmla="*/ 4 w 24"/>
                <a:gd name="T25" fmla="*/ 15 h 34"/>
                <a:gd name="T26" fmla="*/ 11 w 24"/>
                <a:gd name="T27" fmla="*/ 15 h 34"/>
                <a:gd name="T28" fmla="*/ 17 w 24"/>
                <a:gd name="T29" fmla="*/ 13 h 34"/>
                <a:gd name="T30" fmla="*/ 18 w 24"/>
                <a:gd name="T31" fmla="*/ 9 h 34"/>
                <a:gd name="T32" fmla="*/ 16 w 24"/>
                <a:gd name="T33" fmla="*/ 5 h 34"/>
                <a:gd name="T34" fmla="*/ 10 w 24"/>
                <a:gd name="T35" fmla="*/ 3 h 34"/>
                <a:gd name="T36" fmla="*/ 4 w 24"/>
                <a:gd name="T37" fmla="*/ 3 h 34"/>
                <a:gd name="T38" fmla="*/ 4 w 24"/>
                <a:gd name="T39" fmla="*/ 15 h 34"/>
                <a:gd name="T40" fmla="*/ 4 w 24"/>
                <a:gd name="T41" fmla="*/ 18 h 34"/>
                <a:gd name="T42" fmla="*/ 4 w 24"/>
                <a:gd name="T43" fmla="*/ 31 h 34"/>
                <a:gd name="T44" fmla="*/ 11 w 24"/>
                <a:gd name="T45" fmla="*/ 31 h 34"/>
                <a:gd name="T46" fmla="*/ 17 w 24"/>
                <a:gd name="T47" fmla="*/ 29 h 34"/>
                <a:gd name="T48" fmla="*/ 19 w 24"/>
                <a:gd name="T49" fmla="*/ 24 h 34"/>
                <a:gd name="T50" fmla="*/ 17 w 24"/>
                <a:gd name="T51" fmla="*/ 20 h 34"/>
                <a:gd name="T52" fmla="*/ 11 w 24"/>
                <a:gd name="T53" fmla="*/ 18 h 34"/>
                <a:gd name="T54" fmla="*/ 4 w 24"/>
                <a:gd name="T55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4" y="0"/>
                    <a:pt x="17" y="1"/>
                    <a:pt x="20" y="2"/>
                  </a:cubicBezTo>
                  <a:cubicBezTo>
                    <a:pt x="22" y="3"/>
                    <a:pt x="23" y="6"/>
                    <a:pt x="23" y="8"/>
                  </a:cubicBezTo>
                  <a:cubicBezTo>
                    <a:pt x="23" y="10"/>
                    <a:pt x="22" y="12"/>
                    <a:pt x="21" y="13"/>
                  </a:cubicBezTo>
                  <a:cubicBezTo>
                    <a:pt x="20" y="15"/>
                    <a:pt x="18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1" y="17"/>
                    <a:pt x="24" y="20"/>
                    <a:pt x="24" y="24"/>
                  </a:cubicBezTo>
                  <a:cubicBezTo>
                    <a:pt x="24" y="28"/>
                    <a:pt x="23" y="30"/>
                    <a:pt x="21" y="32"/>
                  </a:cubicBezTo>
                  <a:cubicBezTo>
                    <a:pt x="19" y="33"/>
                    <a:pt x="16" y="34"/>
                    <a:pt x="12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0"/>
                  </a:lnTo>
                  <a:close/>
                  <a:moveTo>
                    <a:pt x="4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3" y="15"/>
                    <a:pt x="15" y="14"/>
                    <a:pt x="17" y="13"/>
                  </a:cubicBezTo>
                  <a:cubicBezTo>
                    <a:pt x="18" y="12"/>
                    <a:pt x="18" y="11"/>
                    <a:pt x="18" y="9"/>
                  </a:cubicBezTo>
                  <a:cubicBezTo>
                    <a:pt x="18" y="7"/>
                    <a:pt x="18" y="6"/>
                    <a:pt x="16" y="5"/>
                  </a:cubicBezTo>
                  <a:cubicBezTo>
                    <a:pt x="15" y="4"/>
                    <a:pt x="13" y="3"/>
                    <a:pt x="10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5"/>
                  </a:lnTo>
                  <a:close/>
                  <a:moveTo>
                    <a:pt x="4" y="18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4" y="31"/>
                    <a:pt x="16" y="30"/>
                    <a:pt x="17" y="29"/>
                  </a:cubicBezTo>
                  <a:cubicBezTo>
                    <a:pt x="19" y="28"/>
                    <a:pt x="19" y="26"/>
                    <a:pt x="19" y="24"/>
                  </a:cubicBezTo>
                  <a:cubicBezTo>
                    <a:pt x="19" y="22"/>
                    <a:pt x="19" y="21"/>
                    <a:pt x="17" y="20"/>
                  </a:cubicBezTo>
                  <a:cubicBezTo>
                    <a:pt x="16" y="19"/>
                    <a:pt x="14" y="18"/>
                    <a:pt x="11" y="18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5CA09650-1A73-4116-A9D9-66D421F52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6138" y="2474913"/>
              <a:ext cx="47625" cy="84138"/>
            </a:xfrm>
            <a:custGeom>
              <a:avLst/>
              <a:gdLst>
                <a:gd name="T0" fmla="*/ 12 w 15"/>
                <a:gd name="T1" fmla="*/ 0 h 26"/>
                <a:gd name="T2" fmla="*/ 15 w 15"/>
                <a:gd name="T3" fmla="*/ 0 h 26"/>
                <a:gd name="T4" fmla="*/ 15 w 15"/>
                <a:gd name="T5" fmla="*/ 4 h 26"/>
                <a:gd name="T6" fmla="*/ 12 w 15"/>
                <a:gd name="T7" fmla="*/ 4 h 26"/>
                <a:gd name="T8" fmla="*/ 7 w 15"/>
                <a:gd name="T9" fmla="*/ 6 h 26"/>
                <a:gd name="T10" fmla="*/ 4 w 15"/>
                <a:gd name="T11" fmla="*/ 12 h 26"/>
                <a:gd name="T12" fmla="*/ 4 w 15"/>
                <a:gd name="T13" fmla="*/ 26 h 26"/>
                <a:gd name="T14" fmla="*/ 0 w 15"/>
                <a:gd name="T15" fmla="*/ 26 h 26"/>
                <a:gd name="T16" fmla="*/ 0 w 15"/>
                <a:gd name="T17" fmla="*/ 1 h 26"/>
                <a:gd name="T18" fmla="*/ 4 w 15"/>
                <a:gd name="T19" fmla="*/ 1 h 26"/>
                <a:gd name="T20" fmla="*/ 4 w 15"/>
                <a:gd name="T21" fmla="*/ 5 h 26"/>
                <a:gd name="T22" fmla="*/ 4 w 15"/>
                <a:gd name="T23" fmla="*/ 5 h 26"/>
                <a:gd name="T24" fmla="*/ 8 w 15"/>
                <a:gd name="T25" fmla="*/ 1 h 26"/>
                <a:gd name="T26" fmla="*/ 12 w 15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6">
                  <a:moveTo>
                    <a:pt x="12" y="0"/>
                  </a:moveTo>
                  <a:cubicBezTo>
                    <a:pt x="13" y="0"/>
                    <a:pt x="14" y="0"/>
                    <a:pt x="15" y="0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4"/>
                    <a:pt x="12" y="4"/>
                  </a:cubicBezTo>
                  <a:cubicBezTo>
                    <a:pt x="10" y="4"/>
                    <a:pt x="8" y="4"/>
                    <a:pt x="7" y="6"/>
                  </a:cubicBezTo>
                  <a:cubicBezTo>
                    <a:pt x="5" y="8"/>
                    <a:pt x="4" y="10"/>
                    <a:pt x="4" y="1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4"/>
                    <a:pt x="6" y="2"/>
                    <a:pt x="8" y="1"/>
                  </a:cubicBezTo>
                  <a:cubicBezTo>
                    <a:pt x="9" y="1"/>
                    <a:pt x="11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D6EBAC6B-DAE4-40D9-B7DB-FA7770C927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36463" y="2474913"/>
              <a:ext cx="74613" cy="87313"/>
            </a:xfrm>
            <a:custGeom>
              <a:avLst/>
              <a:gdLst>
                <a:gd name="T0" fmla="*/ 23 w 23"/>
                <a:gd name="T1" fmla="*/ 13 h 27"/>
                <a:gd name="T2" fmla="*/ 20 w 23"/>
                <a:gd name="T3" fmla="*/ 23 h 27"/>
                <a:gd name="T4" fmla="*/ 11 w 23"/>
                <a:gd name="T5" fmla="*/ 27 h 27"/>
                <a:gd name="T6" fmla="*/ 5 w 23"/>
                <a:gd name="T7" fmla="*/ 25 h 27"/>
                <a:gd name="T8" fmla="*/ 1 w 23"/>
                <a:gd name="T9" fmla="*/ 20 h 27"/>
                <a:gd name="T10" fmla="*/ 0 w 23"/>
                <a:gd name="T11" fmla="*/ 13 h 27"/>
                <a:gd name="T12" fmla="*/ 3 w 23"/>
                <a:gd name="T13" fmla="*/ 4 h 27"/>
                <a:gd name="T14" fmla="*/ 11 w 23"/>
                <a:gd name="T15" fmla="*/ 0 h 27"/>
                <a:gd name="T16" fmla="*/ 20 w 23"/>
                <a:gd name="T17" fmla="*/ 4 h 27"/>
                <a:gd name="T18" fmla="*/ 23 w 23"/>
                <a:gd name="T19" fmla="*/ 13 h 27"/>
                <a:gd name="T20" fmla="*/ 4 w 23"/>
                <a:gd name="T21" fmla="*/ 13 h 27"/>
                <a:gd name="T22" fmla="*/ 6 w 23"/>
                <a:gd name="T23" fmla="*/ 21 h 27"/>
                <a:gd name="T24" fmla="*/ 11 w 23"/>
                <a:gd name="T25" fmla="*/ 23 h 27"/>
                <a:gd name="T26" fmla="*/ 17 w 23"/>
                <a:gd name="T27" fmla="*/ 21 h 27"/>
                <a:gd name="T28" fmla="*/ 19 w 23"/>
                <a:gd name="T29" fmla="*/ 13 h 27"/>
                <a:gd name="T30" fmla="*/ 17 w 23"/>
                <a:gd name="T31" fmla="*/ 6 h 27"/>
                <a:gd name="T32" fmla="*/ 11 w 23"/>
                <a:gd name="T33" fmla="*/ 3 h 27"/>
                <a:gd name="T34" fmla="*/ 6 w 23"/>
                <a:gd name="T35" fmla="*/ 6 h 27"/>
                <a:gd name="T36" fmla="*/ 4 w 23"/>
                <a:gd name="T37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27">
                  <a:moveTo>
                    <a:pt x="23" y="13"/>
                  </a:moveTo>
                  <a:cubicBezTo>
                    <a:pt x="23" y="18"/>
                    <a:pt x="22" y="21"/>
                    <a:pt x="20" y="23"/>
                  </a:cubicBezTo>
                  <a:cubicBezTo>
                    <a:pt x="18" y="26"/>
                    <a:pt x="15" y="27"/>
                    <a:pt x="11" y="27"/>
                  </a:cubicBezTo>
                  <a:cubicBezTo>
                    <a:pt x="9" y="27"/>
                    <a:pt x="7" y="26"/>
                    <a:pt x="5" y="25"/>
                  </a:cubicBezTo>
                  <a:cubicBezTo>
                    <a:pt x="3" y="24"/>
                    <a:pt x="2" y="22"/>
                    <a:pt x="1" y="20"/>
                  </a:cubicBezTo>
                  <a:cubicBezTo>
                    <a:pt x="0" y="18"/>
                    <a:pt x="0" y="16"/>
                    <a:pt x="0" y="13"/>
                  </a:cubicBezTo>
                  <a:cubicBezTo>
                    <a:pt x="0" y="9"/>
                    <a:pt x="1" y="6"/>
                    <a:pt x="3" y="4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5" y="0"/>
                    <a:pt x="18" y="1"/>
                    <a:pt x="20" y="4"/>
                  </a:cubicBezTo>
                  <a:cubicBezTo>
                    <a:pt x="22" y="6"/>
                    <a:pt x="23" y="9"/>
                    <a:pt x="23" y="13"/>
                  </a:cubicBezTo>
                  <a:close/>
                  <a:moveTo>
                    <a:pt x="4" y="13"/>
                  </a:moveTo>
                  <a:cubicBezTo>
                    <a:pt x="4" y="17"/>
                    <a:pt x="4" y="19"/>
                    <a:pt x="6" y="21"/>
                  </a:cubicBezTo>
                  <a:cubicBezTo>
                    <a:pt x="7" y="23"/>
                    <a:pt x="9" y="23"/>
                    <a:pt x="11" y="23"/>
                  </a:cubicBezTo>
                  <a:cubicBezTo>
                    <a:pt x="14" y="23"/>
                    <a:pt x="16" y="23"/>
                    <a:pt x="17" y="21"/>
                  </a:cubicBezTo>
                  <a:cubicBezTo>
                    <a:pt x="19" y="19"/>
                    <a:pt x="19" y="17"/>
                    <a:pt x="19" y="13"/>
                  </a:cubicBezTo>
                  <a:cubicBezTo>
                    <a:pt x="19" y="10"/>
                    <a:pt x="19" y="8"/>
                    <a:pt x="17" y="6"/>
                  </a:cubicBezTo>
                  <a:cubicBezTo>
                    <a:pt x="16" y="4"/>
                    <a:pt x="14" y="3"/>
                    <a:pt x="11" y="3"/>
                  </a:cubicBezTo>
                  <a:cubicBezTo>
                    <a:pt x="9" y="3"/>
                    <a:pt x="7" y="4"/>
                    <a:pt x="6" y="6"/>
                  </a:cubicBezTo>
                  <a:cubicBezTo>
                    <a:pt x="4" y="8"/>
                    <a:pt x="4" y="10"/>
                    <a:pt x="4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6F02EFA7-BCEF-466E-95D1-7D7A3ADA0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0600" y="2478088"/>
              <a:ext cx="117475" cy="80963"/>
            </a:xfrm>
            <a:custGeom>
              <a:avLst/>
              <a:gdLst>
                <a:gd name="T0" fmla="*/ 25 w 37"/>
                <a:gd name="T1" fmla="*/ 25 h 25"/>
                <a:gd name="T2" fmla="*/ 20 w 37"/>
                <a:gd name="T3" fmla="*/ 10 h 25"/>
                <a:gd name="T4" fmla="*/ 19 w 37"/>
                <a:gd name="T5" fmla="*/ 4 h 25"/>
                <a:gd name="T6" fmla="*/ 18 w 37"/>
                <a:gd name="T7" fmla="*/ 4 h 25"/>
                <a:gd name="T8" fmla="*/ 17 w 37"/>
                <a:gd name="T9" fmla="*/ 10 h 25"/>
                <a:gd name="T10" fmla="*/ 12 w 37"/>
                <a:gd name="T11" fmla="*/ 25 h 25"/>
                <a:gd name="T12" fmla="*/ 7 w 37"/>
                <a:gd name="T13" fmla="*/ 25 h 25"/>
                <a:gd name="T14" fmla="*/ 0 w 37"/>
                <a:gd name="T15" fmla="*/ 0 h 25"/>
                <a:gd name="T16" fmla="*/ 5 w 37"/>
                <a:gd name="T17" fmla="*/ 0 h 25"/>
                <a:gd name="T18" fmla="*/ 8 w 37"/>
                <a:gd name="T19" fmla="*/ 14 h 25"/>
                <a:gd name="T20" fmla="*/ 10 w 37"/>
                <a:gd name="T21" fmla="*/ 21 h 25"/>
                <a:gd name="T22" fmla="*/ 10 w 37"/>
                <a:gd name="T23" fmla="*/ 21 h 25"/>
                <a:gd name="T24" fmla="*/ 11 w 37"/>
                <a:gd name="T25" fmla="*/ 18 h 25"/>
                <a:gd name="T26" fmla="*/ 12 w 37"/>
                <a:gd name="T27" fmla="*/ 14 h 25"/>
                <a:gd name="T28" fmla="*/ 17 w 37"/>
                <a:gd name="T29" fmla="*/ 0 h 25"/>
                <a:gd name="T30" fmla="*/ 21 w 37"/>
                <a:gd name="T31" fmla="*/ 0 h 25"/>
                <a:gd name="T32" fmla="*/ 25 w 37"/>
                <a:gd name="T33" fmla="*/ 14 h 25"/>
                <a:gd name="T34" fmla="*/ 27 w 37"/>
                <a:gd name="T35" fmla="*/ 21 h 25"/>
                <a:gd name="T36" fmla="*/ 27 w 37"/>
                <a:gd name="T37" fmla="*/ 21 h 25"/>
                <a:gd name="T38" fmla="*/ 28 w 37"/>
                <a:gd name="T39" fmla="*/ 18 h 25"/>
                <a:gd name="T40" fmla="*/ 33 w 37"/>
                <a:gd name="T41" fmla="*/ 0 h 25"/>
                <a:gd name="T42" fmla="*/ 37 w 37"/>
                <a:gd name="T43" fmla="*/ 0 h 25"/>
                <a:gd name="T44" fmla="*/ 30 w 37"/>
                <a:gd name="T45" fmla="*/ 25 h 25"/>
                <a:gd name="T46" fmla="*/ 25 w 37"/>
                <a:gd name="T4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25">
                  <a:moveTo>
                    <a:pt x="25" y="25"/>
                  </a:move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19" y="7"/>
                    <a:pt x="19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7"/>
                    <a:pt x="17" y="9"/>
                    <a:pt x="17" y="10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6"/>
                    <a:pt x="7" y="11"/>
                    <a:pt x="8" y="14"/>
                  </a:cubicBezTo>
                  <a:cubicBezTo>
                    <a:pt x="9" y="18"/>
                    <a:pt x="10" y="20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19"/>
                    <a:pt x="11" y="18"/>
                  </a:cubicBezTo>
                  <a:cubicBezTo>
                    <a:pt x="11" y="16"/>
                    <a:pt x="12" y="15"/>
                    <a:pt x="12" y="1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17"/>
                    <a:pt x="27" y="19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8" y="20"/>
                    <a:pt x="28" y="18"/>
                  </a:cubicBezTo>
                  <a:cubicBezTo>
                    <a:pt x="28" y="17"/>
                    <a:pt x="30" y="11"/>
                    <a:pt x="3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0" y="25"/>
                    <a:pt x="30" y="25"/>
                    <a:pt x="30" y="25"/>
                  </a:cubicBezTo>
                  <a:lnTo>
                    <a:pt x="25" y="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1FD6396E-6FE0-41BF-8376-385B06FB3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47600" y="2474913"/>
              <a:ext cx="57150" cy="87313"/>
            </a:xfrm>
            <a:custGeom>
              <a:avLst/>
              <a:gdLst>
                <a:gd name="T0" fmla="*/ 18 w 18"/>
                <a:gd name="T1" fmla="*/ 19 h 27"/>
                <a:gd name="T2" fmla="*/ 15 w 18"/>
                <a:gd name="T3" fmla="*/ 25 h 27"/>
                <a:gd name="T4" fmla="*/ 8 w 18"/>
                <a:gd name="T5" fmla="*/ 27 h 27"/>
                <a:gd name="T6" fmla="*/ 0 w 18"/>
                <a:gd name="T7" fmla="*/ 25 h 27"/>
                <a:gd name="T8" fmla="*/ 0 w 18"/>
                <a:gd name="T9" fmla="*/ 21 h 27"/>
                <a:gd name="T10" fmla="*/ 4 w 18"/>
                <a:gd name="T11" fmla="*/ 23 h 27"/>
                <a:gd name="T12" fmla="*/ 8 w 18"/>
                <a:gd name="T13" fmla="*/ 24 h 27"/>
                <a:gd name="T14" fmla="*/ 13 w 18"/>
                <a:gd name="T15" fmla="*/ 23 h 27"/>
                <a:gd name="T16" fmla="*/ 14 w 18"/>
                <a:gd name="T17" fmla="*/ 20 h 27"/>
                <a:gd name="T18" fmla="*/ 13 w 18"/>
                <a:gd name="T19" fmla="*/ 17 h 27"/>
                <a:gd name="T20" fmla="*/ 8 w 18"/>
                <a:gd name="T21" fmla="*/ 14 h 27"/>
                <a:gd name="T22" fmla="*/ 3 w 18"/>
                <a:gd name="T23" fmla="*/ 12 h 27"/>
                <a:gd name="T24" fmla="*/ 0 w 18"/>
                <a:gd name="T25" fmla="*/ 10 h 27"/>
                <a:gd name="T26" fmla="*/ 0 w 18"/>
                <a:gd name="T27" fmla="*/ 7 h 27"/>
                <a:gd name="T28" fmla="*/ 2 w 18"/>
                <a:gd name="T29" fmla="*/ 2 h 27"/>
                <a:gd name="T30" fmla="*/ 9 w 18"/>
                <a:gd name="T31" fmla="*/ 0 h 27"/>
                <a:gd name="T32" fmla="*/ 17 w 18"/>
                <a:gd name="T33" fmla="*/ 2 h 27"/>
                <a:gd name="T34" fmla="*/ 16 w 18"/>
                <a:gd name="T35" fmla="*/ 5 h 27"/>
                <a:gd name="T36" fmla="*/ 9 w 18"/>
                <a:gd name="T37" fmla="*/ 3 h 27"/>
                <a:gd name="T38" fmla="*/ 5 w 18"/>
                <a:gd name="T39" fmla="*/ 4 h 27"/>
                <a:gd name="T40" fmla="*/ 3 w 18"/>
                <a:gd name="T41" fmla="*/ 7 h 27"/>
                <a:gd name="T42" fmla="*/ 4 w 18"/>
                <a:gd name="T43" fmla="*/ 8 h 27"/>
                <a:gd name="T44" fmla="*/ 6 w 18"/>
                <a:gd name="T45" fmla="*/ 10 h 27"/>
                <a:gd name="T46" fmla="*/ 10 w 18"/>
                <a:gd name="T47" fmla="*/ 12 h 27"/>
                <a:gd name="T48" fmla="*/ 16 w 18"/>
                <a:gd name="T49" fmla="*/ 15 h 27"/>
                <a:gd name="T50" fmla="*/ 18 w 18"/>
                <a:gd name="T51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" h="27">
                  <a:moveTo>
                    <a:pt x="18" y="19"/>
                  </a:moveTo>
                  <a:cubicBezTo>
                    <a:pt x="18" y="22"/>
                    <a:pt x="17" y="23"/>
                    <a:pt x="15" y="25"/>
                  </a:cubicBezTo>
                  <a:cubicBezTo>
                    <a:pt x="14" y="26"/>
                    <a:pt x="11" y="27"/>
                    <a:pt x="8" y="27"/>
                  </a:cubicBezTo>
                  <a:cubicBezTo>
                    <a:pt x="4" y="27"/>
                    <a:pt x="2" y="26"/>
                    <a:pt x="0" y="2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2" y="23"/>
                    <a:pt x="4" y="23"/>
                  </a:cubicBezTo>
                  <a:cubicBezTo>
                    <a:pt x="5" y="23"/>
                    <a:pt x="7" y="24"/>
                    <a:pt x="8" y="24"/>
                  </a:cubicBezTo>
                  <a:cubicBezTo>
                    <a:pt x="10" y="24"/>
                    <a:pt x="11" y="23"/>
                    <a:pt x="13" y="23"/>
                  </a:cubicBezTo>
                  <a:cubicBezTo>
                    <a:pt x="14" y="22"/>
                    <a:pt x="14" y="21"/>
                    <a:pt x="14" y="20"/>
                  </a:cubicBezTo>
                  <a:cubicBezTo>
                    <a:pt x="14" y="19"/>
                    <a:pt x="14" y="18"/>
                    <a:pt x="13" y="17"/>
                  </a:cubicBezTo>
                  <a:cubicBezTo>
                    <a:pt x="12" y="16"/>
                    <a:pt x="10" y="15"/>
                    <a:pt x="8" y="14"/>
                  </a:cubicBezTo>
                  <a:cubicBezTo>
                    <a:pt x="5" y="14"/>
                    <a:pt x="4" y="13"/>
                    <a:pt x="3" y="12"/>
                  </a:cubicBezTo>
                  <a:cubicBezTo>
                    <a:pt x="2" y="11"/>
                    <a:pt x="1" y="11"/>
                    <a:pt x="0" y="10"/>
                  </a:cubicBezTo>
                  <a:cubicBezTo>
                    <a:pt x="0" y="9"/>
                    <a:pt x="0" y="8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12" y="0"/>
                    <a:pt x="15" y="1"/>
                    <a:pt x="17" y="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3" y="4"/>
                    <a:pt x="11" y="3"/>
                    <a:pt x="9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4" y="5"/>
                    <a:pt x="3" y="6"/>
                    <a:pt x="3" y="7"/>
                  </a:cubicBezTo>
                  <a:cubicBezTo>
                    <a:pt x="3" y="7"/>
                    <a:pt x="4" y="8"/>
                    <a:pt x="4" y="8"/>
                  </a:cubicBezTo>
                  <a:cubicBezTo>
                    <a:pt x="4" y="9"/>
                    <a:pt x="5" y="9"/>
                    <a:pt x="6" y="10"/>
                  </a:cubicBezTo>
                  <a:cubicBezTo>
                    <a:pt x="6" y="10"/>
                    <a:pt x="8" y="11"/>
                    <a:pt x="10" y="12"/>
                  </a:cubicBezTo>
                  <a:cubicBezTo>
                    <a:pt x="13" y="13"/>
                    <a:pt x="15" y="14"/>
                    <a:pt x="16" y="15"/>
                  </a:cubicBezTo>
                  <a:cubicBezTo>
                    <a:pt x="17" y="16"/>
                    <a:pt x="18" y="18"/>
                    <a:pt x="18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13F7CFF8-E1A2-4B5D-B60B-6E808D15B0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20625" y="2474913"/>
              <a:ext cx="69850" cy="87313"/>
            </a:xfrm>
            <a:custGeom>
              <a:avLst/>
              <a:gdLst>
                <a:gd name="T0" fmla="*/ 12 w 22"/>
                <a:gd name="T1" fmla="*/ 27 h 27"/>
                <a:gd name="T2" fmla="*/ 3 w 22"/>
                <a:gd name="T3" fmla="*/ 23 h 27"/>
                <a:gd name="T4" fmla="*/ 0 w 22"/>
                <a:gd name="T5" fmla="*/ 14 h 27"/>
                <a:gd name="T6" fmla="*/ 3 w 22"/>
                <a:gd name="T7" fmla="*/ 4 h 27"/>
                <a:gd name="T8" fmla="*/ 11 w 22"/>
                <a:gd name="T9" fmla="*/ 0 h 27"/>
                <a:gd name="T10" fmla="*/ 19 w 22"/>
                <a:gd name="T11" fmla="*/ 3 h 27"/>
                <a:gd name="T12" fmla="*/ 22 w 22"/>
                <a:gd name="T13" fmla="*/ 12 h 27"/>
                <a:gd name="T14" fmla="*/ 22 w 22"/>
                <a:gd name="T15" fmla="*/ 14 h 27"/>
                <a:gd name="T16" fmla="*/ 4 w 22"/>
                <a:gd name="T17" fmla="*/ 14 h 27"/>
                <a:gd name="T18" fmla="*/ 6 w 22"/>
                <a:gd name="T19" fmla="*/ 21 h 27"/>
                <a:gd name="T20" fmla="*/ 12 w 22"/>
                <a:gd name="T21" fmla="*/ 23 h 27"/>
                <a:gd name="T22" fmla="*/ 20 w 22"/>
                <a:gd name="T23" fmla="*/ 22 h 27"/>
                <a:gd name="T24" fmla="*/ 20 w 22"/>
                <a:gd name="T25" fmla="*/ 25 h 27"/>
                <a:gd name="T26" fmla="*/ 17 w 22"/>
                <a:gd name="T27" fmla="*/ 26 h 27"/>
                <a:gd name="T28" fmla="*/ 12 w 22"/>
                <a:gd name="T29" fmla="*/ 27 h 27"/>
                <a:gd name="T30" fmla="*/ 11 w 22"/>
                <a:gd name="T31" fmla="*/ 3 h 27"/>
                <a:gd name="T32" fmla="*/ 6 w 22"/>
                <a:gd name="T33" fmla="*/ 5 h 27"/>
                <a:gd name="T34" fmla="*/ 4 w 22"/>
                <a:gd name="T35" fmla="*/ 11 h 27"/>
                <a:gd name="T36" fmla="*/ 17 w 22"/>
                <a:gd name="T37" fmla="*/ 11 h 27"/>
                <a:gd name="T38" fmla="*/ 16 w 22"/>
                <a:gd name="T39" fmla="*/ 5 h 27"/>
                <a:gd name="T40" fmla="*/ 11 w 22"/>
                <a:gd name="T41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27">
                  <a:moveTo>
                    <a:pt x="12" y="27"/>
                  </a:moveTo>
                  <a:cubicBezTo>
                    <a:pt x="8" y="27"/>
                    <a:pt x="5" y="26"/>
                    <a:pt x="3" y="23"/>
                  </a:cubicBezTo>
                  <a:cubicBezTo>
                    <a:pt x="1" y="21"/>
                    <a:pt x="0" y="18"/>
                    <a:pt x="0" y="14"/>
                  </a:cubicBezTo>
                  <a:cubicBezTo>
                    <a:pt x="0" y="9"/>
                    <a:pt x="1" y="6"/>
                    <a:pt x="3" y="4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4" y="0"/>
                    <a:pt x="17" y="1"/>
                    <a:pt x="19" y="3"/>
                  </a:cubicBezTo>
                  <a:cubicBezTo>
                    <a:pt x="21" y="5"/>
                    <a:pt x="22" y="8"/>
                    <a:pt x="22" y="1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7"/>
                    <a:pt x="5" y="19"/>
                    <a:pt x="6" y="21"/>
                  </a:cubicBezTo>
                  <a:cubicBezTo>
                    <a:pt x="8" y="23"/>
                    <a:pt x="10" y="23"/>
                    <a:pt x="12" y="23"/>
                  </a:cubicBezTo>
                  <a:cubicBezTo>
                    <a:pt x="15" y="23"/>
                    <a:pt x="18" y="23"/>
                    <a:pt x="20" y="22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6"/>
                    <a:pt x="18" y="26"/>
                    <a:pt x="17" y="26"/>
                  </a:cubicBezTo>
                  <a:cubicBezTo>
                    <a:pt x="15" y="27"/>
                    <a:pt x="14" y="27"/>
                    <a:pt x="12" y="27"/>
                  </a:cubicBezTo>
                  <a:close/>
                  <a:moveTo>
                    <a:pt x="11" y="3"/>
                  </a:moveTo>
                  <a:cubicBezTo>
                    <a:pt x="9" y="3"/>
                    <a:pt x="7" y="4"/>
                    <a:pt x="6" y="5"/>
                  </a:cubicBezTo>
                  <a:cubicBezTo>
                    <a:pt x="5" y="7"/>
                    <a:pt x="4" y="9"/>
                    <a:pt x="4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8"/>
                    <a:pt x="17" y="7"/>
                    <a:pt x="16" y="5"/>
                  </a:cubicBezTo>
                  <a:cubicBezTo>
                    <a:pt x="15" y="4"/>
                    <a:pt x="13" y="3"/>
                    <a:pt x="11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9EFED231-2AC5-4612-9114-30BBD2A07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1113" y="2474913"/>
              <a:ext cx="47625" cy="84138"/>
            </a:xfrm>
            <a:custGeom>
              <a:avLst/>
              <a:gdLst>
                <a:gd name="T0" fmla="*/ 12 w 15"/>
                <a:gd name="T1" fmla="*/ 0 h 26"/>
                <a:gd name="T2" fmla="*/ 15 w 15"/>
                <a:gd name="T3" fmla="*/ 0 h 26"/>
                <a:gd name="T4" fmla="*/ 14 w 15"/>
                <a:gd name="T5" fmla="*/ 4 h 26"/>
                <a:gd name="T6" fmla="*/ 12 w 15"/>
                <a:gd name="T7" fmla="*/ 4 h 26"/>
                <a:gd name="T8" fmla="*/ 6 w 15"/>
                <a:gd name="T9" fmla="*/ 6 h 26"/>
                <a:gd name="T10" fmla="*/ 4 w 15"/>
                <a:gd name="T11" fmla="*/ 12 h 26"/>
                <a:gd name="T12" fmla="*/ 4 w 15"/>
                <a:gd name="T13" fmla="*/ 26 h 26"/>
                <a:gd name="T14" fmla="*/ 0 w 15"/>
                <a:gd name="T15" fmla="*/ 26 h 26"/>
                <a:gd name="T16" fmla="*/ 0 w 15"/>
                <a:gd name="T17" fmla="*/ 1 h 26"/>
                <a:gd name="T18" fmla="*/ 3 w 15"/>
                <a:gd name="T19" fmla="*/ 1 h 26"/>
                <a:gd name="T20" fmla="*/ 4 w 15"/>
                <a:gd name="T21" fmla="*/ 5 h 26"/>
                <a:gd name="T22" fmla="*/ 4 w 15"/>
                <a:gd name="T23" fmla="*/ 5 h 26"/>
                <a:gd name="T24" fmla="*/ 8 w 15"/>
                <a:gd name="T25" fmla="*/ 1 h 26"/>
                <a:gd name="T26" fmla="*/ 12 w 15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6">
                  <a:moveTo>
                    <a:pt x="12" y="0"/>
                  </a:moveTo>
                  <a:cubicBezTo>
                    <a:pt x="13" y="0"/>
                    <a:pt x="14" y="0"/>
                    <a:pt x="15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0" y="4"/>
                    <a:pt x="8" y="4"/>
                    <a:pt x="6" y="6"/>
                  </a:cubicBezTo>
                  <a:cubicBezTo>
                    <a:pt x="5" y="8"/>
                    <a:pt x="4" y="10"/>
                    <a:pt x="4" y="1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4"/>
                    <a:pt x="6" y="2"/>
                    <a:pt x="8" y="1"/>
                  </a:cubicBezTo>
                  <a:cubicBezTo>
                    <a:pt x="9" y="1"/>
                    <a:pt x="10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E0B52E73-6E31-421E-B607-A40A9F8CF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6600" y="2338388"/>
              <a:ext cx="12760325" cy="9031288"/>
            </a:xfrm>
            <a:custGeom>
              <a:avLst/>
              <a:gdLst>
                <a:gd name="T0" fmla="*/ 3984 w 4000"/>
                <a:gd name="T1" fmla="*/ 4 h 2800"/>
                <a:gd name="T2" fmla="*/ 3996 w 4000"/>
                <a:gd name="T3" fmla="*/ 16 h 2800"/>
                <a:gd name="T4" fmla="*/ 3996 w 4000"/>
                <a:gd name="T5" fmla="*/ 2784 h 2800"/>
                <a:gd name="T6" fmla="*/ 3984 w 4000"/>
                <a:gd name="T7" fmla="*/ 2796 h 2800"/>
                <a:gd name="T8" fmla="*/ 16 w 4000"/>
                <a:gd name="T9" fmla="*/ 2796 h 2800"/>
                <a:gd name="T10" fmla="*/ 4 w 4000"/>
                <a:gd name="T11" fmla="*/ 2784 h 2800"/>
                <a:gd name="T12" fmla="*/ 4 w 4000"/>
                <a:gd name="T13" fmla="*/ 16 h 2800"/>
                <a:gd name="T14" fmla="*/ 16 w 4000"/>
                <a:gd name="T15" fmla="*/ 4 h 2800"/>
                <a:gd name="T16" fmla="*/ 3984 w 4000"/>
                <a:gd name="T17" fmla="*/ 4 h 2800"/>
                <a:gd name="T18" fmla="*/ 3984 w 4000"/>
                <a:gd name="T19" fmla="*/ 0 h 2800"/>
                <a:gd name="T20" fmla="*/ 16 w 4000"/>
                <a:gd name="T21" fmla="*/ 0 h 2800"/>
                <a:gd name="T22" fmla="*/ 0 w 4000"/>
                <a:gd name="T23" fmla="*/ 16 h 2800"/>
                <a:gd name="T24" fmla="*/ 0 w 4000"/>
                <a:gd name="T25" fmla="*/ 2784 h 2800"/>
                <a:gd name="T26" fmla="*/ 16 w 4000"/>
                <a:gd name="T27" fmla="*/ 2800 h 2800"/>
                <a:gd name="T28" fmla="*/ 3984 w 4000"/>
                <a:gd name="T29" fmla="*/ 2800 h 2800"/>
                <a:gd name="T30" fmla="*/ 4000 w 4000"/>
                <a:gd name="T31" fmla="*/ 2784 h 2800"/>
                <a:gd name="T32" fmla="*/ 4000 w 4000"/>
                <a:gd name="T33" fmla="*/ 16 h 2800"/>
                <a:gd name="T34" fmla="*/ 3984 w 4000"/>
                <a:gd name="T35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0" h="2800">
                  <a:moveTo>
                    <a:pt x="3984" y="4"/>
                  </a:moveTo>
                  <a:cubicBezTo>
                    <a:pt x="3991" y="4"/>
                    <a:pt x="3996" y="9"/>
                    <a:pt x="3996" y="16"/>
                  </a:cubicBezTo>
                  <a:cubicBezTo>
                    <a:pt x="3996" y="2784"/>
                    <a:pt x="3996" y="2784"/>
                    <a:pt x="3996" y="2784"/>
                  </a:cubicBezTo>
                  <a:cubicBezTo>
                    <a:pt x="3996" y="2791"/>
                    <a:pt x="3991" y="2796"/>
                    <a:pt x="3984" y="2796"/>
                  </a:cubicBezTo>
                  <a:cubicBezTo>
                    <a:pt x="16" y="2796"/>
                    <a:pt x="16" y="2796"/>
                    <a:pt x="16" y="2796"/>
                  </a:cubicBezTo>
                  <a:cubicBezTo>
                    <a:pt x="10" y="2796"/>
                    <a:pt x="4" y="2791"/>
                    <a:pt x="4" y="2784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9"/>
                    <a:pt x="10" y="4"/>
                    <a:pt x="16" y="4"/>
                  </a:cubicBezTo>
                  <a:cubicBezTo>
                    <a:pt x="3984" y="4"/>
                    <a:pt x="3984" y="4"/>
                    <a:pt x="3984" y="4"/>
                  </a:cubicBezTo>
                  <a:moveTo>
                    <a:pt x="398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784"/>
                    <a:pt x="0" y="2784"/>
                    <a:pt x="0" y="2784"/>
                  </a:cubicBezTo>
                  <a:cubicBezTo>
                    <a:pt x="0" y="2793"/>
                    <a:pt x="7" y="2800"/>
                    <a:pt x="16" y="2800"/>
                  </a:cubicBezTo>
                  <a:cubicBezTo>
                    <a:pt x="3984" y="2800"/>
                    <a:pt x="3984" y="2800"/>
                    <a:pt x="3984" y="2800"/>
                  </a:cubicBezTo>
                  <a:cubicBezTo>
                    <a:pt x="3993" y="2800"/>
                    <a:pt x="4000" y="2793"/>
                    <a:pt x="4000" y="2784"/>
                  </a:cubicBezTo>
                  <a:cubicBezTo>
                    <a:pt x="4000" y="16"/>
                    <a:pt x="4000" y="16"/>
                    <a:pt x="4000" y="16"/>
                  </a:cubicBezTo>
                  <a:cubicBezTo>
                    <a:pt x="4000" y="7"/>
                    <a:pt x="3993" y="0"/>
                    <a:pt x="3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E126EB0B-9928-4A65-945E-A5EFCDBF3C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5800" y="2287588"/>
              <a:ext cx="12861925" cy="9134475"/>
            </a:xfrm>
            <a:custGeom>
              <a:avLst/>
              <a:gdLst>
                <a:gd name="T0" fmla="*/ 4000 w 4032"/>
                <a:gd name="T1" fmla="*/ 4 h 2832"/>
                <a:gd name="T2" fmla="*/ 4028 w 4032"/>
                <a:gd name="T3" fmla="*/ 32 h 2832"/>
                <a:gd name="T4" fmla="*/ 4028 w 4032"/>
                <a:gd name="T5" fmla="*/ 2800 h 2832"/>
                <a:gd name="T6" fmla="*/ 4000 w 4032"/>
                <a:gd name="T7" fmla="*/ 2828 h 2832"/>
                <a:gd name="T8" fmla="*/ 32 w 4032"/>
                <a:gd name="T9" fmla="*/ 2828 h 2832"/>
                <a:gd name="T10" fmla="*/ 4 w 4032"/>
                <a:gd name="T11" fmla="*/ 2800 h 2832"/>
                <a:gd name="T12" fmla="*/ 4 w 4032"/>
                <a:gd name="T13" fmla="*/ 32 h 2832"/>
                <a:gd name="T14" fmla="*/ 32 w 4032"/>
                <a:gd name="T15" fmla="*/ 4 h 2832"/>
                <a:gd name="T16" fmla="*/ 4000 w 4032"/>
                <a:gd name="T17" fmla="*/ 4 h 2832"/>
                <a:gd name="T18" fmla="*/ 4000 w 4032"/>
                <a:gd name="T19" fmla="*/ 0 h 2832"/>
                <a:gd name="T20" fmla="*/ 32 w 4032"/>
                <a:gd name="T21" fmla="*/ 0 h 2832"/>
                <a:gd name="T22" fmla="*/ 0 w 4032"/>
                <a:gd name="T23" fmla="*/ 32 h 2832"/>
                <a:gd name="T24" fmla="*/ 0 w 4032"/>
                <a:gd name="T25" fmla="*/ 2800 h 2832"/>
                <a:gd name="T26" fmla="*/ 32 w 4032"/>
                <a:gd name="T27" fmla="*/ 2832 h 2832"/>
                <a:gd name="T28" fmla="*/ 4000 w 4032"/>
                <a:gd name="T29" fmla="*/ 2832 h 2832"/>
                <a:gd name="T30" fmla="*/ 4032 w 4032"/>
                <a:gd name="T31" fmla="*/ 2800 h 2832"/>
                <a:gd name="T32" fmla="*/ 4032 w 4032"/>
                <a:gd name="T33" fmla="*/ 32 h 2832"/>
                <a:gd name="T34" fmla="*/ 4000 w 4032"/>
                <a:gd name="T35" fmla="*/ 0 h 2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2" h="2832">
                  <a:moveTo>
                    <a:pt x="4000" y="4"/>
                  </a:moveTo>
                  <a:cubicBezTo>
                    <a:pt x="4016" y="4"/>
                    <a:pt x="4028" y="17"/>
                    <a:pt x="4028" y="32"/>
                  </a:cubicBezTo>
                  <a:cubicBezTo>
                    <a:pt x="4028" y="2800"/>
                    <a:pt x="4028" y="2800"/>
                    <a:pt x="4028" y="2800"/>
                  </a:cubicBezTo>
                  <a:cubicBezTo>
                    <a:pt x="4028" y="2815"/>
                    <a:pt x="4016" y="2828"/>
                    <a:pt x="4000" y="2828"/>
                  </a:cubicBezTo>
                  <a:cubicBezTo>
                    <a:pt x="32" y="2828"/>
                    <a:pt x="32" y="2828"/>
                    <a:pt x="32" y="2828"/>
                  </a:cubicBezTo>
                  <a:cubicBezTo>
                    <a:pt x="17" y="2828"/>
                    <a:pt x="4" y="2815"/>
                    <a:pt x="4" y="2800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17"/>
                    <a:pt x="17" y="4"/>
                    <a:pt x="32" y="4"/>
                  </a:cubicBezTo>
                  <a:cubicBezTo>
                    <a:pt x="4000" y="4"/>
                    <a:pt x="4000" y="4"/>
                    <a:pt x="4000" y="4"/>
                  </a:cubicBezTo>
                  <a:moveTo>
                    <a:pt x="400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2800"/>
                    <a:pt x="0" y="2800"/>
                    <a:pt x="0" y="2800"/>
                  </a:cubicBezTo>
                  <a:cubicBezTo>
                    <a:pt x="0" y="2818"/>
                    <a:pt x="15" y="2832"/>
                    <a:pt x="32" y="2832"/>
                  </a:cubicBezTo>
                  <a:cubicBezTo>
                    <a:pt x="4000" y="2832"/>
                    <a:pt x="4000" y="2832"/>
                    <a:pt x="4000" y="2832"/>
                  </a:cubicBezTo>
                  <a:cubicBezTo>
                    <a:pt x="4018" y="2832"/>
                    <a:pt x="4032" y="2818"/>
                    <a:pt x="4032" y="2800"/>
                  </a:cubicBezTo>
                  <a:cubicBezTo>
                    <a:pt x="4032" y="32"/>
                    <a:pt x="4032" y="32"/>
                    <a:pt x="4032" y="32"/>
                  </a:cubicBezTo>
                  <a:cubicBezTo>
                    <a:pt x="4032" y="14"/>
                    <a:pt x="4018" y="0"/>
                    <a:pt x="4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1">
              <a:extLst>
                <a:ext uri="{FF2B5EF4-FFF2-40B4-BE49-F238E27FC236}">
                  <a16:creationId xmlns:a16="http://schemas.microsoft.com/office/drawing/2014/main" id="{DC378AA5-09E6-40AF-B5CE-D3A4FA23E7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2488" y="2416176"/>
              <a:ext cx="152400" cy="155575"/>
            </a:xfrm>
            <a:custGeom>
              <a:avLst/>
              <a:gdLst>
                <a:gd name="T0" fmla="*/ 24 w 48"/>
                <a:gd name="T1" fmla="*/ 4 h 48"/>
                <a:gd name="T2" fmla="*/ 44 w 48"/>
                <a:gd name="T3" fmla="*/ 24 h 48"/>
                <a:gd name="T4" fmla="*/ 24 w 48"/>
                <a:gd name="T5" fmla="*/ 44 h 48"/>
                <a:gd name="T6" fmla="*/ 4 w 48"/>
                <a:gd name="T7" fmla="*/ 24 h 48"/>
                <a:gd name="T8" fmla="*/ 24 w 48"/>
                <a:gd name="T9" fmla="*/ 4 h 48"/>
                <a:gd name="T10" fmla="*/ 24 w 48"/>
                <a:gd name="T11" fmla="*/ 0 h 48"/>
                <a:gd name="T12" fmla="*/ 0 w 48"/>
                <a:gd name="T13" fmla="*/ 24 h 48"/>
                <a:gd name="T14" fmla="*/ 24 w 48"/>
                <a:gd name="T15" fmla="*/ 48 h 48"/>
                <a:gd name="T16" fmla="*/ 48 w 48"/>
                <a:gd name="T17" fmla="*/ 24 h 48"/>
                <a:gd name="T18" fmla="*/ 24 w 48"/>
                <a:gd name="T1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"/>
                  </a:moveTo>
                  <a:cubicBezTo>
                    <a:pt x="35" y="4"/>
                    <a:pt x="44" y="13"/>
                    <a:pt x="44" y="24"/>
                  </a:cubicBezTo>
                  <a:cubicBezTo>
                    <a:pt x="44" y="35"/>
                    <a:pt x="35" y="44"/>
                    <a:pt x="24" y="44"/>
                  </a:cubicBezTo>
                  <a:cubicBezTo>
                    <a:pt x="13" y="44"/>
                    <a:pt x="4" y="3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8" y="48"/>
                    <a:pt x="48" y="37"/>
                    <a:pt x="48" y="24"/>
                  </a:cubicBezTo>
                  <a:cubicBezTo>
                    <a:pt x="48" y="11"/>
                    <a:pt x="38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2">
              <a:extLst>
                <a:ext uri="{FF2B5EF4-FFF2-40B4-BE49-F238E27FC236}">
                  <a16:creationId xmlns:a16="http://schemas.microsoft.com/office/drawing/2014/main" id="{D3131FAA-1AC2-4C86-A21E-97CC5AE8E9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89663" y="2416176"/>
              <a:ext cx="153988" cy="155575"/>
            </a:xfrm>
            <a:custGeom>
              <a:avLst/>
              <a:gdLst>
                <a:gd name="T0" fmla="*/ 24 w 48"/>
                <a:gd name="T1" fmla="*/ 4 h 48"/>
                <a:gd name="T2" fmla="*/ 44 w 48"/>
                <a:gd name="T3" fmla="*/ 24 h 48"/>
                <a:gd name="T4" fmla="*/ 24 w 48"/>
                <a:gd name="T5" fmla="*/ 44 h 48"/>
                <a:gd name="T6" fmla="*/ 4 w 48"/>
                <a:gd name="T7" fmla="*/ 24 h 48"/>
                <a:gd name="T8" fmla="*/ 24 w 48"/>
                <a:gd name="T9" fmla="*/ 4 h 48"/>
                <a:gd name="T10" fmla="*/ 24 w 48"/>
                <a:gd name="T11" fmla="*/ 0 h 48"/>
                <a:gd name="T12" fmla="*/ 0 w 48"/>
                <a:gd name="T13" fmla="*/ 24 h 48"/>
                <a:gd name="T14" fmla="*/ 24 w 48"/>
                <a:gd name="T15" fmla="*/ 48 h 48"/>
                <a:gd name="T16" fmla="*/ 48 w 48"/>
                <a:gd name="T17" fmla="*/ 24 h 48"/>
                <a:gd name="T18" fmla="*/ 24 w 48"/>
                <a:gd name="T1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"/>
                  </a:moveTo>
                  <a:cubicBezTo>
                    <a:pt x="35" y="4"/>
                    <a:pt x="44" y="13"/>
                    <a:pt x="44" y="24"/>
                  </a:cubicBezTo>
                  <a:cubicBezTo>
                    <a:pt x="44" y="35"/>
                    <a:pt x="35" y="44"/>
                    <a:pt x="24" y="44"/>
                  </a:cubicBezTo>
                  <a:cubicBezTo>
                    <a:pt x="13" y="44"/>
                    <a:pt x="4" y="3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moveTo>
                    <a:pt x="24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4" y="48"/>
                  </a:cubicBezTo>
                  <a:cubicBezTo>
                    <a:pt x="37" y="48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3">
              <a:extLst>
                <a:ext uri="{FF2B5EF4-FFF2-40B4-BE49-F238E27FC236}">
                  <a16:creationId xmlns:a16="http://schemas.microsoft.com/office/drawing/2014/main" id="{AA37B3B1-9D09-4CB5-967F-4160428F8B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45250" y="2416176"/>
              <a:ext cx="153988" cy="155575"/>
            </a:xfrm>
            <a:custGeom>
              <a:avLst/>
              <a:gdLst>
                <a:gd name="T0" fmla="*/ 24 w 48"/>
                <a:gd name="T1" fmla="*/ 4 h 48"/>
                <a:gd name="T2" fmla="*/ 44 w 48"/>
                <a:gd name="T3" fmla="*/ 24 h 48"/>
                <a:gd name="T4" fmla="*/ 24 w 48"/>
                <a:gd name="T5" fmla="*/ 44 h 48"/>
                <a:gd name="T6" fmla="*/ 4 w 48"/>
                <a:gd name="T7" fmla="*/ 24 h 48"/>
                <a:gd name="T8" fmla="*/ 24 w 48"/>
                <a:gd name="T9" fmla="*/ 4 h 48"/>
                <a:gd name="T10" fmla="*/ 24 w 48"/>
                <a:gd name="T11" fmla="*/ 0 h 48"/>
                <a:gd name="T12" fmla="*/ 0 w 48"/>
                <a:gd name="T13" fmla="*/ 24 h 48"/>
                <a:gd name="T14" fmla="*/ 24 w 48"/>
                <a:gd name="T15" fmla="*/ 48 h 48"/>
                <a:gd name="T16" fmla="*/ 48 w 48"/>
                <a:gd name="T17" fmla="*/ 24 h 48"/>
                <a:gd name="T18" fmla="*/ 24 w 48"/>
                <a:gd name="T1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"/>
                  </a:moveTo>
                  <a:cubicBezTo>
                    <a:pt x="35" y="4"/>
                    <a:pt x="44" y="13"/>
                    <a:pt x="44" y="24"/>
                  </a:cubicBezTo>
                  <a:cubicBezTo>
                    <a:pt x="44" y="35"/>
                    <a:pt x="35" y="44"/>
                    <a:pt x="24" y="44"/>
                  </a:cubicBezTo>
                  <a:cubicBezTo>
                    <a:pt x="13" y="44"/>
                    <a:pt x="4" y="3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24">
              <a:extLst>
                <a:ext uri="{FF2B5EF4-FFF2-40B4-BE49-F238E27FC236}">
                  <a16:creationId xmlns:a16="http://schemas.microsoft.com/office/drawing/2014/main" id="{AA4ACA87-ADE5-4BBC-A84F-36D99FEE0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7188" y="2944813"/>
              <a:ext cx="10587038" cy="14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25">
              <a:extLst>
                <a:ext uri="{FF2B5EF4-FFF2-40B4-BE49-F238E27FC236}">
                  <a16:creationId xmlns:a16="http://schemas.microsoft.com/office/drawing/2014/main" id="{526BFD98-7CF1-4DB3-BB67-E9A68DFC5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3457576"/>
              <a:ext cx="12738100" cy="14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6">
              <a:extLst>
                <a:ext uri="{FF2B5EF4-FFF2-40B4-BE49-F238E27FC236}">
                  <a16:creationId xmlns:a16="http://schemas.microsoft.com/office/drawing/2014/main" id="{5D8FD7B7-B68D-4D76-B061-D29518AFB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2488" y="3022601"/>
              <a:ext cx="382588" cy="387350"/>
            </a:xfrm>
            <a:custGeom>
              <a:avLst/>
              <a:gdLst>
                <a:gd name="T0" fmla="*/ 60 w 120"/>
                <a:gd name="T1" fmla="*/ 4 h 120"/>
                <a:gd name="T2" fmla="*/ 116 w 120"/>
                <a:gd name="T3" fmla="*/ 60 h 120"/>
                <a:gd name="T4" fmla="*/ 60 w 120"/>
                <a:gd name="T5" fmla="*/ 116 h 120"/>
                <a:gd name="T6" fmla="*/ 4 w 120"/>
                <a:gd name="T7" fmla="*/ 60 h 120"/>
                <a:gd name="T8" fmla="*/ 60 w 120"/>
                <a:gd name="T9" fmla="*/ 4 h 120"/>
                <a:gd name="T10" fmla="*/ 60 w 120"/>
                <a:gd name="T11" fmla="*/ 0 h 120"/>
                <a:gd name="T12" fmla="*/ 0 w 120"/>
                <a:gd name="T13" fmla="*/ 60 h 120"/>
                <a:gd name="T14" fmla="*/ 60 w 120"/>
                <a:gd name="T15" fmla="*/ 120 h 120"/>
                <a:gd name="T16" fmla="*/ 120 w 120"/>
                <a:gd name="T17" fmla="*/ 60 h 120"/>
                <a:gd name="T18" fmla="*/ 60 w 120"/>
                <a:gd name="T1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60" y="4"/>
                  </a:moveTo>
                  <a:cubicBezTo>
                    <a:pt x="91" y="4"/>
                    <a:pt x="116" y="29"/>
                    <a:pt x="116" y="60"/>
                  </a:cubicBezTo>
                  <a:cubicBezTo>
                    <a:pt x="116" y="91"/>
                    <a:pt x="91" y="116"/>
                    <a:pt x="60" y="116"/>
                  </a:cubicBezTo>
                  <a:cubicBezTo>
                    <a:pt x="29" y="116"/>
                    <a:pt x="4" y="91"/>
                    <a:pt x="4" y="60"/>
                  </a:cubicBezTo>
                  <a:cubicBezTo>
                    <a:pt x="4" y="29"/>
                    <a:pt x="29" y="4"/>
                    <a:pt x="60" y="4"/>
                  </a:cubicBezTo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45278615-D56C-403D-8A06-11D09A6E0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1388" y="3125788"/>
              <a:ext cx="152400" cy="180975"/>
            </a:xfrm>
            <a:custGeom>
              <a:avLst/>
              <a:gdLst>
                <a:gd name="T0" fmla="*/ 88 w 96"/>
                <a:gd name="T1" fmla="*/ 14 h 114"/>
                <a:gd name="T2" fmla="*/ 88 w 96"/>
                <a:gd name="T3" fmla="*/ 100 h 114"/>
                <a:gd name="T4" fmla="*/ 16 w 96"/>
                <a:gd name="T5" fmla="*/ 57 h 114"/>
                <a:gd name="T6" fmla="*/ 88 w 96"/>
                <a:gd name="T7" fmla="*/ 14 h 114"/>
                <a:gd name="T8" fmla="*/ 96 w 96"/>
                <a:gd name="T9" fmla="*/ 0 h 114"/>
                <a:gd name="T10" fmla="*/ 0 w 96"/>
                <a:gd name="T11" fmla="*/ 57 h 114"/>
                <a:gd name="T12" fmla="*/ 96 w 96"/>
                <a:gd name="T13" fmla="*/ 114 h 114"/>
                <a:gd name="T14" fmla="*/ 96 w 96"/>
                <a:gd name="T15" fmla="*/ 0 h 114"/>
                <a:gd name="T16" fmla="*/ 96 w 96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114">
                  <a:moveTo>
                    <a:pt x="88" y="14"/>
                  </a:moveTo>
                  <a:lnTo>
                    <a:pt x="88" y="100"/>
                  </a:lnTo>
                  <a:lnTo>
                    <a:pt x="16" y="57"/>
                  </a:lnTo>
                  <a:lnTo>
                    <a:pt x="88" y="14"/>
                  </a:lnTo>
                  <a:close/>
                  <a:moveTo>
                    <a:pt x="96" y="0"/>
                  </a:moveTo>
                  <a:lnTo>
                    <a:pt x="0" y="57"/>
                  </a:lnTo>
                  <a:lnTo>
                    <a:pt x="96" y="114"/>
                  </a:lnTo>
                  <a:lnTo>
                    <a:pt x="96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9E4EF169-A7F5-4B26-8B7D-E34ED398BD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1388" y="3125788"/>
              <a:ext cx="152400" cy="180975"/>
            </a:xfrm>
            <a:custGeom>
              <a:avLst/>
              <a:gdLst>
                <a:gd name="T0" fmla="*/ 88 w 96"/>
                <a:gd name="T1" fmla="*/ 14 h 114"/>
                <a:gd name="T2" fmla="*/ 88 w 96"/>
                <a:gd name="T3" fmla="*/ 100 h 114"/>
                <a:gd name="T4" fmla="*/ 16 w 96"/>
                <a:gd name="T5" fmla="*/ 57 h 114"/>
                <a:gd name="T6" fmla="*/ 88 w 96"/>
                <a:gd name="T7" fmla="*/ 14 h 114"/>
                <a:gd name="T8" fmla="*/ 96 w 96"/>
                <a:gd name="T9" fmla="*/ 0 h 114"/>
                <a:gd name="T10" fmla="*/ 0 w 96"/>
                <a:gd name="T11" fmla="*/ 57 h 114"/>
                <a:gd name="T12" fmla="*/ 96 w 96"/>
                <a:gd name="T13" fmla="*/ 114 h 114"/>
                <a:gd name="T14" fmla="*/ 96 w 96"/>
                <a:gd name="T15" fmla="*/ 0 h 114"/>
                <a:gd name="T16" fmla="*/ 96 w 96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114">
                  <a:moveTo>
                    <a:pt x="88" y="14"/>
                  </a:moveTo>
                  <a:lnTo>
                    <a:pt x="88" y="100"/>
                  </a:lnTo>
                  <a:lnTo>
                    <a:pt x="16" y="57"/>
                  </a:lnTo>
                  <a:lnTo>
                    <a:pt x="88" y="14"/>
                  </a:lnTo>
                  <a:moveTo>
                    <a:pt x="96" y="0"/>
                  </a:moveTo>
                  <a:lnTo>
                    <a:pt x="0" y="57"/>
                  </a:lnTo>
                  <a:lnTo>
                    <a:pt x="96" y="114"/>
                  </a:lnTo>
                  <a:lnTo>
                    <a:pt x="96" y="0"/>
                  </a:lnTo>
                  <a:lnTo>
                    <a:pt x="9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29">
              <a:extLst>
                <a:ext uri="{FF2B5EF4-FFF2-40B4-BE49-F238E27FC236}">
                  <a16:creationId xmlns:a16="http://schemas.microsoft.com/office/drawing/2014/main" id="{6A93AD5A-FAF4-458C-91FF-4BFC80DBF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3081338"/>
              <a:ext cx="12700" cy="2698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00AEABB7-C8A1-4423-9BC5-6910F42359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92225" y="3138488"/>
              <a:ext cx="77788" cy="77788"/>
            </a:xfrm>
            <a:custGeom>
              <a:avLst/>
              <a:gdLst>
                <a:gd name="T0" fmla="*/ 40 w 49"/>
                <a:gd name="T1" fmla="*/ 21 h 49"/>
                <a:gd name="T2" fmla="*/ 40 w 49"/>
                <a:gd name="T3" fmla="*/ 41 h 49"/>
                <a:gd name="T4" fmla="*/ 20 w 49"/>
                <a:gd name="T5" fmla="*/ 41 h 49"/>
                <a:gd name="T6" fmla="*/ 40 w 49"/>
                <a:gd name="T7" fmla="*/ 21 h 49"/>
                <a:gd name="T8" fmla="*/ 49 w 49"/>
                <a:gd name="T9" fmla="*/ 0 h 49"/>
                <a:gd name="T10" fmla="*/ 0 w 49"/>
                <a:gd name="T11" fmla="*/ 49 h 49"/>
                <a:gd name="T12" fmla="*/ 49 w 49"/>
                <a:gd name="T13" fmla="*/ 49 h 49"/>
                <a:gd name="T14" fmla="*/ 49 w 49"/>
                <a:gd name="T15" fmla="*/ 0 h 49"/>
                <a:gd name="T16" fmla="*/ 49 w 49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40" y="21"/>
                  </a:moveTo>
                  <a:lnTo>
                    <a:pt x="40" y="41"/>
                  </a:lnTo>
                  <a:lnTo>
                    <a:pt x="20" y="41"/>
                  </a:lnTo>
                  <a:lnTo>
                    <a:pt x="40" y="21"/>
                  </a:lnTo>
                  <a:close/>
                  <a:moveTo>
                    <a:pt x="49" y="0"/>
                  </a:moveTo>
                  <a:lnTo>
                    <a:pt x="0" y="49"/>
                  </a:lnTo>
                  <a:lnTo>
                    <a:pt x="49" y="49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CC93B3CC-A15B-49A6-9FA2-C36B824BED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92225" y="3138488"/>
              <a:ext cx="77788" cy="77788"/>
            </a:xfrm>
            <a:custGeom>
              <a:avLst/>
              <a:gdLst>
                <a:gd name="T0" fmla="*/ 40 w 49"/>
                <a:gd name="T1" fmla="*/ 21 h 49"/>
                <a:gd name="T2" fmla="*/ 40 w 49"/>
                <a:gd name="T3" fmla="*/ 41 h 49"/>
                <a:gd name="T4" fmla="*/ 20 w 49"/>
                <a:gd name="T5" fmla="*/ 41 h 49"/>
                <a:gd name="T6" fmla="*/ 40 w 49"/>
                <a:gd name="T7" fmla="*/ 21 h 49"/>
                <a:gd name="T8" fmla="*/ 49 w 49"/>
                <a:gd name="T9" fmla="*/ 0 h 49"/>
                <a:gd name="T10" fmla="*/ 0 w 49"/>
                <a:gd name="T11" fmla="*/ 49 h 49"/>
                <a:gd name="T12" fmla="*/ 49 w 49"/>
                <a:gd name="T13" fmla="*/ 49 h 49"/>
                <a:gd name="T14" fmla="*/ 49 w 49"/>
                <a:gd name="T15" fmla="*/ 0 h 49"/>
                <a:gd name="T16" fmla="*/ 49 w 49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40" y="21"/>
                  </a:moveTo>
                  <a:lnTo>
                    <a:pt x="40" y="41"/>
                  </a:lnTo>
                  <a:lnTo>
                    <a:pt x="20" y="41"/>
                  </a:lnTo>
                  <a:lnTo>
                    <a:pt x="40" y="21"/>
                  </a:lnTo>
                  <a:moveTo>
                    <a:pt x="49" y="0"/>
                  </a:moveTo>
                  <a:lnTo>
                    <a:pt x="0" y="49"/>
                  </a:lnTo>
                  <a:lnTo>
                    <a:pt x="49" y="49"/>
                  </a:lnTo>
                  <a:lnTo>
                    <a:pt x="49" y="0"/>
                  </a:lnTo>
                  <a:lnTo>
                    <a:pt x="49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2">
              <a:extLst>
                <a:ext uri="{FF2B5EF4-FFF2-40B4-BE49-F238E27FC236}">
                  <a16:creationId xmlns:a16="http://schemas.microsoft.com/office/drawing/2014/main" id="{1E491E0A-8BA5-4612-8A62-D49FD2F58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8725" y="3151188"/>
              <a:ext cx="120650" cy="142875"/>
            </a:xfrm>
            <a:custGeom>
              <a:avLst/>
              <a:gdLst>
                <a:gd name="T0" fmla="*/ 34 w 38"/>
                <a:gd name="T1" fmla="*/ 33 h 44"/>
                <a:gd name="T2" fmla="*/ 22 w 38"/>
                <a:gd name="T3" fmla="*/ 38 h 44"/>
                <a:gd name="T4" fmla="*/ 6 w 38"/>
                <a:gd name="T5" fmla="*/ 22 h 44"/>
                <a:gd name="T6" fmla="*/ 22 w 38"/>
                <a:gd name="T7" fmla="*/ 6 h 44"/>
                <a:gd name="T8" fmla="*/ 33 w 38"/>
                <a:gd name="T9" fmla="*/ 10 h 44"/>
                <a:gd name="T10" fmla="*/ 37 w 38"/>
                <a:gd name="T11" fmla="*/ 6 h 44"/>
                <a:gd name="T12" fmla="*/ 22 w 38"/>
                <a:gd name="T13" fmla="*/ 0 h 44"/>
                <a:gd name="T14" fmla="*/ 0 w 38"/>
                <a:gd name="T15" fmla="*/ 22 h 44"/>
                <a:gd name="T16" fmla="*/ 22 w 38"/>
                <a:gd name="T17" fmla="*/ 44 h 44"/>
                <a:gd name="T18" fmla="*/ 38 w 38"/>
                <a:gd name="T19" fmla="*/ 37 h 44"/>
                <a:gd name="T20" fmla="*/ 34 w 38"/>
                <a:gd name="T21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34" y="33"/>
                  </a:moveTo>
                  <a:cubicBezTo>
                    <a:pt x="31" y="36"/>
                    <a:pt x="27" y="38"/>
                    <a:pt x="22" y="38"/>
                  </a:cubicBezTo>
                  <a:cubicBezTo>
                    <a:pt x="13" y="38"/>
                    <a:pt x="6" y="31"/>
                    <a:pt x="6" y="22"/>
                  </a:cubicBezTo>
                  <a:cubicBezTo>
                    <a:pt x="6" y="13"/>
                    <a:pt x="13" y="6"/>
                    <a:pt x="22" y="6"/>
                  </a:cubicBezTo>
                  <a:cubicBezTo>
                    <a:pt x="26" y="6"/>
                    <a:pt x="30" y="7"/>
                    <a:pt x="33" y="10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3" y="2"/>
                    <a:pt x="28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28" y="44"/>
                    <a:pt x="34" y="41"/>
                    <a:pt x="38" y="37"/>
                  </a:cubicBezTo>
                  <a:lnTo>
                    <a:pt x="34" y="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3">
              <a:extLst>
                <a:ext uri="{FF2B5EF4-FFF2-40B4-BE49-F238E27FC236}">
                  <a16:creationId xmlns:a16="http://schemas.microsoft.com/office/drawing/2014/main" id="{69808D90-B046-4489-A1CF-DF4509C149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5913" y="3074988"/>
              <a:ext cx="3049588" cy="284163"/>
            </a:xfrm>
            <a:custGeom>
              <a:avLst/>
              <a:gdLst>
                <a:gd name="T0" fmla="*/ 912 w 956"/>
                <a:gd name="T1" fmla="*/ 4 h 88"/>
                <a:gd name="T2" fmla="*/ 952 w 956"/>
                <a:gd name="T3" fmla="*/ 44 h 88"/>
                <a:gd name="T4" fmla="*/ 912 w 956"/>
                <a:gd name="T5" fmla="*/ 84 h 88"/>
                <a:gd name="T6" fmla="*/ 44 w 956"/>
                <a:gd name="T7" fmla="*/ 84 h 88"/>
                <a:gd name="T8" fmla="*/ 4 w 956"/>
                <a:gd name="T9" fmla="*/ 44 h 88"/>
                <a:gd name="T10" fmla="*/ 44 w 956"/>
                <a:gd name="T11" fmla="*/ 4 h 88"/>
                <a:gd name="T12" fmla="*/ 912 w 956"/>
                <a:gd name="T13" fmla="*/ 4 h 88"/>
                <a:gd name="T14" fmla="*/ 912 w 956"/>
                <a:gd name="T15" fmla="*/ 0 h 88"/>
                <a:gd name="T16" fmla="*/ 44 w 956"/>
                <a:gd name="T17" fmla="*/ 0 h 88"/>
                <a:gd name="T18" fmla="*/ 0 w 956"/>
                <a:gd name="T19" fmla="*/ 44 h 88"/>
                <a:gd name="T20" fmla="*/ 44 w 956"/>
                <a:gd name="T21" fmla="*/ 88 h 88"/>
                <a:gd name="T22" fmla="*/ 912 w 956"/>
                <a:gd name="T23" fmla="*/ 88 h 88"/>
                <a:gd name="T24" fmla="*/ 956 w 956"/>
                <a:gd name="T25" fmla="*/ 44 h 88"/>
                <a:gd name="T26" fmla="*/ 912 w 956"/>
                <a:gd name="T2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6" h="88">
                  <a:moveTo>
                    <a:pt x="912" y="4"/>
                  </a:moveTo>
                  <a:cubicBezTo>
                    <a:pt x="934" y="4"/>
                    <a:pt x="952" y="22"/>
                    <a:pt x="952" y="44"/>
                  </a:cubicBezTo>
                  <a:cubicBezTo>
                    <a:pt x="952" y="66"/>
                    <a:pt x="934" y="84"/>
                    <a:pt x="912" y="84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22" y="84"/>
                    <a:pt x="4" y="66"/>
                    <a:pt x="4" y="44"/>
                  </a:cubicBezTo>
                  <a:cubicBezTo>
                    <a:pt x="4" y="22"/>
                    <a:pt x="22" y="4"/>
                    <a:pt x="44" y="4"/>
                  </a:cubicBezTo>
                  <a:cubicBezTo>
                    <a:pt x="912" y="4"/>
                    <a:pt x="912" y="4"/>
                    <a:pt x="912" y="4"/>
                  </a:cubicBezTo>
                  <a:moveTo>
                    <a:pt x="91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912" y="88"/>
                    <a:pt x="912" y="88"/>
                    <a:pt x="912" y="88"/>
                  </a:cubicBezTo>
                  <a:cubicBezTo>
                    <a:pt x="936" y="88"/>
                    <a:pt x="956" y="68"/>
                    <a:pt x="956" y="44"/>
                  </a:cubicBezTo>
                  <a:cubicBezTo>
                    <a:pt x="956" y="20"/>
                    <a:pt x="936" y="0"/>
                    <a:pt x="9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4">
              <a:extLst>
                <a:ext uri="{FF2B5EF4-FFF2-40B4-BE49-F238E27FC236}">
                  <a16:creationId xmlns:a16="http://schemas.microsoft.com/office/drawing/2014/main" id="{03F0674E-DC15-44C8-9096-153DC8A78F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64038" y="3125788"/>
              <a:ext cx="128588" cy="128588"/>
            </a:xfrm>
            <a:custGeom>
              <a:avLst/>
              <a:gdLst>
                <a:gd name="T0" fmla="*/ 20 w 40"/>
                <a:gd name="T1" fmla="*/ 4 h 40"/>
                <a:gd name="T2" fmla="*/ 36 w 40"/>
                <a:gd name="T3" fmla="*/ 20 h 40"/>
                <a:gd name="T4" fmla="*/ 20 w 40"/>
                <a:gd name="T5" fmla="*/ 36 h 40"/>
                <a:gd name="T6" fmla="*/ 4 w 40"/>
                <a:gd name="T7" fmla="*/ 20 h 40"/>
                <a:gd name="T8" fmla="*/ 20 w 40"/>
                <a:gd name="T9" fmla="*/ 4 h 40"/>
                <a:gd name="T10" fmla="*/ 20 w 40"/>
                <a:gd name="T11" fmla="*/ 0 h 40"/>
                <a:gd name="T12" fmla="*/ 0 w 40"/>
                <a:gd name="T13" fmla="*/ 20 h 40"/>
                <a:gd name="T14" fmla="*/ 20 w 40"/>
                <a:gd name="T15" fmla="*/ 40 h 40"/>
                <a:gd name="T16" fmla="*/ 40 w 40"/>
                <a:gd name="T17" fmla="*/ 20 h 40"/>
                <a:gd name="T18" fmla="*/ 20 w 40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"/>
                  </a:moveTo>
                  <a:cubicBezTo>
                    <a:pt x="29" y="4"/>
                    <a:pt x="36" y="11"/>
                    <a:pt x="36" y="20"/>
                  </a:cubicBezTo>
                  <a:cubicBezTo>
                    <a:pt x="36" y="29"/>
                    <a:pt x="29" y="36"/>
                    <a:pt x="20" y="36"/>
                  </a:cubicBezTo>
                  <a:cubicBezTo>
                    <a:pt x="12" y="36"/>
                    <a:pt x="4" y="29"/>
                    <a:pt x="4" y="20"/>
                  </a:cubicBezTo>
                  <a:cubicBezTo>
                    <a:pt x="4" y="11"/>
                    <a:pt x="12" y="4"/>
                    <a:pt x="20" y="4"/>
                  </a:cubicBezTo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35">
              <a:extLst>
                <a:ext uri="{FF2B5EF4-FFF2-40B4-BE49-F238E27FC236}">
                  <a16:creationId xmlns:a16="http://schemas.microsoft.com/office/drawing/2014/main" id="{B000BA40-CB4C-47AA-B679-B3006AEDC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60875" y="3222626"/>
              <a:ext cx="60325" cy="58738"/>
            </a:xfrm>
            <a:custGeom>
              <a:avLst/>
              <a:gdLst>
                <a:gd name="T0" fmla="*/ 30 w 38"/>
                <a:gd name="T1" fmla="*/ 37 h 37"/>
                <a:gd name="T2" fmla="*/ 0 w 38"/>
                <a:gd name="T3" fmla="*/ 8 h 37"/>
                <a:gd name="T4" fmla="*/ 8 w 38"/>
                <a:gd name="T5" fmla="*/ 0 h 37"/>
                <a:gd name="T6" fmla="*/ 38 w 38"/>
                <a:gd name="T7" fmla="*/ 29 h 37"/>
                <a:gd name="T8" fmla="*/ 30 w 38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0" y="37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38" y="29"/>
                  </a:lnTo>
                  <a:lnTo>
                    <a:pt x="30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36">
              <a:extLst>
                <a:ext uri="{FF2B5EF4-FFF2-40B4-BE49-F238E27FC236}">
                  <a16:creationId xmlns:a16="http://schemas.microsoft.com/office/drawing/2014/main" id="{48196683-2FD8-4297-85BC-BA5B3C4A27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99013" y="3074988"/>
              <a:ext cx="357188" cy="284163"/>
            </a:xfrm>
            <a:custGeom>
              <a:avLst/>
              <a:gdLst>
                <a:gd name="T0" fmla="*/ 100 w 112"/>
                <a:gd name="T1" fmla="*/ 4 h 88"/>
                <a:gd name="T2" fmla="*/ 108 w 112"/>
                <a:gd name="T3" fmla="*/ 12 h 88"/>
                <a:gd name="T4" fmla="*/ 108 w 112"/>
                <a:gd name="T5" fmla="*/ 76 h 88"/>
                <a:gd name="T6" fmla="*/ 100 w 112"/>
                <a:gd name="T7" fmla="*/ 84 h 88"/>
                <a:gd name="T8" fmla="*/ 12 w 112"/>
                <a:gd name="T9" fmla="*/ 84 h 88"/>
                <a:gd name="T10" fmla="*/ 4 w 112"/>
                <a:gd name="T11" fmla="*/ 76 h 88"/>
                <a:gd name="T12" fmla="*/ 4 w 112"/>
                <a:gd name="T13" fmla="*/ 12 h 88"/>
                <a:gd name="T14" fmla="*/ 12 w 112"/>
                <a:gd name="T15" fmla="*/ 4 h 88"/>
                <a:gd name="T16" fmla="*/ 100 w 112"/>
                <a:gd name="T17" fmla="*/ 4 h 88"/>
                <a:gd name="T18" fmla="*/ 100 w 112"/>
                <a:gd name="T19" fmla="*/ 0 h 88"/>
                <a:gd name="T20" fmla="*/ 12 w 112"/>
                <a:gd name="T21" fmla="*/ 0 h 88"/>
                <a:gd name="T22" fmla="*/ 0 w 112"/>
                <a:gd name="T23" fmla="*/ 12 h 88"/>
                <a:gd name="T24" fmla="*/ 0 w 112"/>
                <a:gd name="T25" fmla="*/ 76 h 88"/>
                <a:gd name="T26" fmla="*/ 12 w 112"/>
                <a:gd name="T27" fmla="*/ 88 h 88"/>
                <a:gd name="T28" fmla="*/ 100 w 112"/>
                <a:gd name="T29" fmla="*/ 88 h 88"/>
                <a:gd name="T30" fmla="*/ 112 w 112"/>
                <a:gd name="T31" fmla="*/ 76 h 88"/>
                <a:gd name="T32" fmla="*/ 112 w 112"/>
                <a:gd name="T33" fmla="*/ 12 h 88"/>
                <a:gd name="T34" fmla="*/ 100 w 112"/>
                <a:gd name="T3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88">
                  <a:moveTo>
                    <a:pt x="100" y="4"/>
                  </a:moveTo>
                  <a:cubicBezTo>
                    <a:pt x="105" y="4"/>
                    <a:pt x="108" y="8"/>
                    <a:pt x="108" y="12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80"/>
                    <a:pt x="105" y="84"/>
                    <a:pt x="100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8" y="84"/>
                    <a:pt x="4" y="80"/>
                    <a:pt x="4" y="76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cubicBezTo>
                    <a:pt x="100" y="4"/>
                    <a:pt x="100" y="4"/>
                    <a:pt x="100" y="4"/>
                  </a:cubicBezTo>
                  <a:moveTo>
                    <a:pt x="10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3"/>
                    <a:pt x="6" y="88"/>
                    <a:pt x="12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07" y="88"/>
                    <a:pt x="112" y="83"/>
                    <a:pt x="112" y="76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5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F26F5035-73BE-475C-BDD9-DAFA729C2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57800" y="3074988"/>
              <a:ext cx="484188" cy="284163"/>
            </a:xfrm>
            <a:custGeom>
              <a:avLst/>
              <a:gdLst>
                <a:gd name="T0" fmla="*/ 140 w 152"/>
                <a:gd name="T1" fmla="*/ 4 h 88"/>
                <a:gd name="T2" fmla="*/ 148 w 152"/>
                <a:gd name="T3" fmla="*/ 12 h 88"/>
                <a:gd name="T4" fmla="*/ 148 w 152"/>
                <a:gd name="T5" fmla="*/ 76 h 88"/>
                <a:gd name="T6" fmla="*/ 140 w 152"/>
                <a:gd name="T7" fmla="*/ 84 h 88"/>
                <a:gd name="T8" fmla="*/ 12 w 152"/>
                <a:gd name="T9" fmla="*/ 84 h 88"/>
                <a:gd name="T10" fmla="*/ 4 w 152"/>
                <a:gd name="T11" fmla="*/ 76 h 88"/>
                <a:gd name="T12" fmla="*/ 4 w 152"/>
                <a:gd name="T13" fmla="*/ 12 h 88"/>
                <a:gd name="T14" fmla="*/ 12 w 152"/>
                <a:gd name="T15" fmla="*/ 4 h 88"/>
                <a:gd name="T16" fmla="*/ 140 w 152"/>
                <a:gd name="T17" fmla="*/ 4 h 88"/>
                <a:gd name="T18" fmla="*/ 140 w 152"/>
                <a:gd name="T19" fmla="*/ 0 h 88"/>
                <a:gd name="T20" fmla="*/ 12 w 152"/>
                <a:gd name="T21" fmla="*/ 0 h 88"/>
                <a:gd name="T22" fmla="*/ 0 w 152"/>
                <a:gd name="T23" fmla="*/ 12 h 88"/>
                <a:gd name="T24" fmla="*/ 0 w 152"/>
                <a:gd name="T25" fmla="*/ 76 h 88"/>
                <a:gd name="T26" fmla="*/ 12 w 152"/>
                <a:gd name="T27" fmla="*/ 88 h 88"/>
                <a:gd name="T28" fmla="*/ 140 w 152"/>
                <a:gd name="T29" fmla="*/ 88 h 88"/>
                <a:gd name="T30" fmla="*/ 152 w 152"/>
                <a:gd name="T31" fmla="*/ 76 h 88"/>
                <a:gd name="T32" fmla="*/ 152 w 152"/>
                <a:gd name="T33" fmla="*/ 12 h 88"/>
                <a:gd name="T34" fmla="*/ 140 w 152"/>
                <a:gd name="T3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88">
                  <a:moveTo>
                    <a:pt x="140" y="4"/>
                  </a:moveTo>
                  <a:cubicBezTo>
                    <a:pt x="145" y="4"/>
                    <a:pt x="148" y="8"/>
                    <a:pt x="148" y="12"/>
                  </a:cubicBezTo>
                  <a:cubicBezTo>
                    <a:pt x="148" y="76"/>
                    <a:pt x="148" y="76"/>
                    <a:pt x="148" y="76"/>
                  </a:cubicBezTo>
                  <a:cubicBezTo>
                    <a:pt x="148" y="80"/>
                    <a:pt x="145" y="84"/>
                    <a:pt x="140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8" y="84"/>
                    <a:pt x="4" y="80"/>
                    <a:pt x="4" y="76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cubicBezTo>
                    <a:pt x="140" y="4"/>
                    <a:pt x="140" y="4"/>
                    <a:pt x="140" y="4"/>
                  </a:cubicBezTo>
                  <a:moveTo>
                    <a:pt x="14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3"/>
                    <a:pt x="6" y="88"/>
                    <a:pt x="12" y="88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47" y="88"/>
                    <a:pt x="152" y="83"/>
                    <a:pt x="152" y="76"/>
                  </a:cubicBezTo>
                  <a:cubicBezTo>
                    <a:pt x="152" y="12"/>
                    <a:pt x="152" y="12"/>
                    <a:pt x="152" y="12"/>
                  </a:cubicBezTo>
                  <a:cubicBezTo>
                    <a:pt x="152" y="5"/>
                    <a:pt x="147" y="0"/>
                    <a:pt x="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38">
              <a:extLst>
                <a:ext uri="{FF2B5EF4-FFF2-40B4-BE49-F238E27FC236}">
                  <a16:creationId xmlns:a16="http://schemas.microsoft.com/office/drawing/2014/main" id="{EB6AF091-5EB1-4EC2-A0C6-6A0B4EDDA4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75213" y="3119438"/>
              <a:ext cx="206375" cy="174625"/>
            </a:xfrm>
            <a:custGeom>
              <a:avLst/>
              <a:gdLst>
                <a:gd name="T0" fmla="*/ 64 w 130"/>
                <a:gd name="T1" fmla="*/ 10 h 110"/>
                <a:gd name="T2" fmla="*/ 108 w 130"/>
                <a:gd name="T3" fmla="*/ 53 h 110"/>
                <a:gd name="T4" fmla="*/ 104 w 130"/>
                <a:gd name="T5" fmla="*/ 53 h 110"/>
                <a:gd name="T6" fmla="*/ 96 w 130"/>
                <a:gd name="T7" fmla="*/ 53 h 110"/>
                <a:gd name="T8" fmla="*/ 96 w 130"/>
                <a:gd name="T9" fmla="*/ 61 h 110"/>
                <a:gd name="T10" fmla="*/ 96 w 130"/>
                <a:gd name="T11" fmla="*/ 102 h 110"/>
                <a:gd name="T12" fmla="*/ 80 w 130"/>
                <a:gd name="T13" fmla="*/ 102 h 110"/>
                <a:gd name="T14" fmla="*/ 80 w 130"/>
                <a:gd name="T15" fmla="*/ 77 h 110"/>
                <a:gd name="T16" fmla="*/ 80 w 130"/>
                <a:gd name="T17" fmla="*/ 69 h 110"/>
                <a:gd name="T18" fmla="*/ 72 w 130"/>
                <a:gd name="T19" fmla="*/ 69 h 110"/>
                <a:gd name="T20" fmla="*/ 56 w 130"/>
                <a:gd name="T21" fmla="*/ 69 h 110"/>
                <a:gd name="T22" fmla="*/ 48 w 130"/>
                <a:gd name="T23" fmla="*/ 69 h 110"/>
                <a:gd name="T24" fmla="*/ 48 w 130"/>
                <a:gd name="T25" fmla="*/ 77 h 110"/>
                <a:gd name="T26" fmla="*/ 48 w 130"/>
                <a:gd name="T27" fmla="*/ 102 h 110"/>
                <a:gd name="T28" fmla="*/ 32 w 130"/>
                <a:gd name="T29" fmla="*/ 102 h 110"/>
                <a:gd name="T30" fmla="*/ 32 w 130"/>
                <a:gd name="T31" fmla="*/ 61 h 110"/>
                <a:gd name="T32" fmla="*/ 32 w 130"/>
                <a:gd name="T33" fmla="*/ 53 h 110"/>
                <a:gd name="T34" fmla="*/ 24 w 130"/>
                <a:gd name="T35" fmla="*/ 53 h 110"/>
                <a:gd name="T36" fmla="*/ 20 w 130"/>
                <a:gd name="T37" fmla="*/ 53 h 110"/>
                <a:gd name="T38" fmla="*/ 64 w 130"/>
                <a:gd name="T39" fmla="*/ 10 h 110"/>
                <a:gd name="T40" fmla="*/ 64 w 130"/>
                <a:gd name="T41" fmla="*/ 0 h 110"/>
                <a:gd name="T42" fmla="*/ 0 w 130"/>
                <a:gd name="T43" fmla="*/ 61 h 110"/>
                <a:gd name="T44" fmla="*/ 24 w 130"/>
                <a:gd name="T45" fmla="*/ 61 h 110"/>
                <a:gd name="T46" fmla="*/ 24 w 130"/>
                <a:gd name="T47" fmla="*/ 110 h 110"/>
                <a:gd name="T48" fmla="*/ 56 w 130"/>
                <a:gd name="T49" fmla="*/ 110 h 110"/>
                <a:gd name="T50" fmla="*/ 56 w 130"/>
                <a:gd name="T51" fmla="*/ 77 h 110"/>
                <a:gd name="T52" fmla="*/ 72 w 130"/>
                <a:gd name="T53" fmla="*/ 77 h 110"/>
                <a:gd name="T54" fmla="*/ 72 w 130"/>
                <a:gd name="T55" fmla="*/ 110 h 110"/>
                <a:gd name="T56" fmla="*/ 104 w 130"/>
                <a:gd name="T57" fmla="*/ 110 h 110"/>
                <a:gd name="T58" fmla="*/ 104 w 130"/>
                <a:gd name="T59" fmla="*/ 61 h 110"/>
                <a:gd name="T60" fmla="*/ 130 w 130"/>
                <a:gd name="T61" fmla="*/ 61 h 110"/>
                <a:gd name="T62" fmla="*/ 64 w 130"/>
                <a:gd name="T63" fmla="*/ 0 h 110"/>
                <a:gd name="T64" fmla="*/ 64 w 130"/>
                <a:gd name="T6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110">
                  <a:moveTo>
                    <a:pt x="64" y="10"/>
                  </a:moveTo>
                  <a:lnTo>
                    <a:pt x="108" y="53"/>
                  </a:lnTo>
                  <a:lnTo>
                    <a:pt x="104" y="53"/>
                  </a:lnTo>
                  <a:lnTo>
                    <a:pt x="96" y="53"/>
                  </a:lnTo>
                  <a:lnTo>
                    <a:pt x="96" y="61"/>
                  </a:lnTo>
                  <a:lnTo>
                    <a:pt x="96" y="102"/>
                  </a:lnTo>
                  <a:lnTo>
                    <a:pt x="80" y="102"/>
                  </a:lnTo>
                  <a:lnTo>
                    <a:pt x="80" y="77"/>
                  </a:lnTo>
                  <a:lnTo>
                    <a:pt x="80" y="69"/>
                  </a:lnTo>
                  <a:lnTo>
                    <a:pt x="72" y="69"/>
                  </a:lnTo>
                  <a:lnTo>
                    <a:pt x="56" y="69"/>
                  </a:lnTo>
                  <a:lnTo>
                    <a:pt x="48" y="69"/>
                  </a:lnTo>
                  <a:lnTo>
                    <a:pt x="48" y="77"/>
                  </a:lnTo>
                  <a:lnTo>
                    <a:pt x="48" y="102"/>
                  </a:lnTo>
                  <a:lnTo>
                    <a:pt x="32" y="102"/>
                  </a:lnTo>
                  <a:lnTo>
                    <a:pt x="32" y="61"/>
                  </a:lnTo>
                  <a:lnTo>
                    <a:pt x="32" y="53"/>
                  </a:lnTo>
                  <a:lnTo>
                    <a:pt x="24" y="53"/>
                  </a:lnTo>
                  <a:lnTo>
                    <a:pt x="20" y="53"/>
                  </a:lnTo>
                  <a:lnTo>
                    <a:pt x="64" y="10"/>
                  </a:lnTo>
                  <a:close/>
                  <a:moveTo>
                    <a:pt x="64" y="0"/>
                  </a:moveTo>
                  <a:lnTo>
                    <a:pt x="0" y="61"/>
                  </a:lnTo>
                  <a:lnTo>
                    <a:pt x="24" y="61"/>
                  </a:lnTo>
                  <a:lnTo>
                    <a:pt x="24" y="110"/>
                  </a:lnTo>
                  <a:lnTo>
                    <a:pt x="56" y="110"/>
                  </a:lnTo>
                  <a:lnTo>
                    <a:pt x="56" y="77"/>
                  </a:lnTo>
                  <a:lnTo>
                    <a:pt x="72" y="77"/>
                  </a:lnTo>
                  <a:lnTo>
                    <a:pt x="72" y="110"/>
                  </a:lnTo>
                  <a:lnTo>
                    <a:pt x="104" y="110"/>
                  </a:lnTo>
                  <a:lnTo>
                    <a:pt x="104" y="61"/>
                  </a:lnTo>
                  <a:lnTo>
                    <a:pt x="130" y="61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39">
              <a:extLst>
                <a:ext uri="{FF2B5EF4-FFF2-40B4-BE49-F238E27FC236}">
                  <a16:creationId xmlns:a16="http://schemas.microsoft.com/office/drawing/2014/main" id="{90F8A8B1-B382-44A4-9B6F-40B921F8F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75213" y="3119438"/>
              <a:ext cx="206375" cy="174625"/>
            </a:xfrm>
            <a:custGeom>
              <a:avLst/>
              <a:gdLst>
                <a:gd name="T0" fmla="*/ 64 w 130"/>
                <a:gd name="T1" fmla="*/ 10 h 110"/>
                <a:gd name="T2" fmla="*/ 108 w 130"/>
                <a:gd name="T3" fmla="*/ 53 h 110"/>
                <a:gd name="T4" fmla="*/ 104 w 130"/>
                <a:gd name="T5" fmla="*/ 53 h 110"/>
                <a:gd name="T6" fmla="*/ 96 w 130"/>
                <a:gd name="T7" fmla="*/ 53 h 110"/>
                <a:gd name="T8" fmla="*/ 96 w 130"/>
                <a:gd name="T9" fmla="*/ 61 h 110"/>
                <a:gd name="T10" fmla="*/ 96 w 130"/>
                <a:gd name="T11" fmla="*/ 102 h 110"/>
                <a:gd name="T12" fmla="*/ 80 w 130"/>
                <a:gd name="T13" fmla="*/ 102 h 110"/>
                <a:gd name="T14" fmla="*/ 80 w 130"/>
                <a:gd name="T15" fmla="*/ 77 h 110"/>
                <a:gd name="T16" fmla="*/ 80 w 130"/>
                <a:gd name="T17" fmla="*/ 69 h 110"/>
                <a:gd name="T18" fmla="*/ 72 w 130"/>
                <a:gd name="T19" fmla="*/ 69 h 110"/>
                <a:gd name="T20" fmla="*/ 56 w 130"/>
                <a:gd name="T21" fmla="*/ 69 h 110"/>
                <a:gd name="T22" fmla="*/ 48 w 130"/>
                <a:gd name="T23" fmla="*/ 69 h 110"/>
                <a:gd name="T24" fmla="*/ 48 w 130"/>
                <a:gd name="T25" fmla="*/ 77 h 110"/>
                <a:gd name="T26" fmla="*/ 48 w 130"/>
                <a:gd name="T27" fmla="*/ 102 h 110"/>
                <a:gd name="T28" fmla="*/ 32 w 130"/>
                <a:gd name="T29" fmla="*/ 102 h 110"/>
                <a:gd name="T30" fmla="*/ 32 w 130"/>
                <a:gd name="T31" fmla="*/ 61 h 110"/>
                <a:gd name="T32" fmla="*/ 32 w 130"/>
                <a:gd name="T33" fmla="*/ 53 h 110"/>
                <a:gd name="T34" fmla="*/ 24 w 130"/>
                <a:gd name="T35" fmla="*/ 53 h 110"/>
                <a:gd name="T36" fmla="*/ 20 w 130"/>
                <a:gd name="T37" fmla="*/ 53 h 110"/>
                <a:gd name="T38" fmla="*/ 64 w 130"/>
                <a:gd name="T39" fmla="*/ 10 h 110"/>
                <a:gd name="T40" fmla="*/ 64 w 130"/>
                <a:gd name="T41" fmla="*/ 0 h 110"/>
                <a:gd name="T42" fmla="*/ 0 w 130"/>
                <a:gd name="T43" fmla="*/ 61 h 110"/>
                <a:gd name="T44" fmla="*/ 24 w 130"/>
                <a:gd name="T45" fmla="*/ 61 h 110"/>
                <a:gd name="T46" fmla="*/ 24 w 130"/>
                <a:gd name="T47" fmla="*/ 110 h 110"/>
                <a:gd name="T48" fmla="*/ 56 w 130"/>
                <a:gd name="T49" fmla="*/ 110 h 110"/>
                <a:gd name="T50" fmla="*/ 56 w 130"/>
                <a:gd name="T51" fmla="*/ 77 h 110"/>
                <a:gd name="T52" fmla="*/ 72 w 130"/>
                <a:gd name="T53" fmla="*/ 77 h 110"/>
                <a:gd name="T54" fmla="*/ 72 w 130"/>
                <a:gd name="T55" fmla="*/ 110 h 110"/>
                <a:gd name="T56" fmla="*/ 104 w 130"/>
                <a:gd name="T57" fmla="*/ 110 h 110"/>
                <a:gd name="T58" fmla="*/ 104 w 130"/>
                <a:gd name="T59" fmla="*/ 61 h 110"/>
                <a:gd name="T60" fmla="*/ 130 w 130"/>
                <a:gd name="T61" fmla="*/ 61 h 110"/>
                <a:gd name="T62" fmla="*/ 64 w 130"/>
                <a:gd name="T63" fmla="*/ 0 h 110"/>
                <a:gd name="T64" fmla="*/ 64 w 130"/>
                <a:gd name="T6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" h="110">
                  <a:moveTo>
                    <a:pt x="64" y="10"/>
                  </a:moveTo>
                  <a:lnTo>
                    <a:pt x="108" y="53"/>
                  </a:lnTo>
                  <a:lnTo>
                    <a:pt x="104" y="53"/>
                  </a:lnTo>
                  <a:lnTo>
                    <a:pt x="96" y="53"/>
                  </a:lnTo>
                  <a:lnTo>
                    <a:pt x="96" y="61"/>
                  </a:lnTo>
                  <a:lnTo>
                    <a:pt x="96" y="102"/>
                  </a:lnTo>
                  <a:lnTo>
                    <a:pt x="80" y="102"/>
                  </a:lnTo>
                  <a:lnTo>
                    <a:pt x="80" y="77"/>
                  </a:lnTo>
                  <a:lnTo>
                    <a:pt x="80" y="69"/>
                  </a:lnTo>
                  <a:lnTo>
                    <a:pt x="72" y="69"/>
                  </a:lnTo>
                  <a:lnTo>
                    <a:pt x="56" y="69"/>
                  </a:lnTo>
                  <a:lnTo>
                    <a:pt x="48" y="69"/>
                  </a:lnTo>
                  <a:lnTo>
                    <a:pt x="48" y="77"/>
                  </a:lnTo>
                  <a:lnTo>
                    <a:pt x="48" y="102"/>
                  </a:lnTo>
                  <a:lnTo>
                    <a:pt x="32" y="102"/>
                  </a:lnTo>
                  <a:lnTo>
                    <a:pt x="32" y="61"/>
                  </a:lnTo>
                  <a:lnTo>
                    <a:pt x="32" y="53"/>
                  </a:lnTo>
                  <a:lnTo>
                    <a:pt x="24" y="53"/>
                  </a:lnTo>
                  <a:lnTo>
                    <a:pt x="20" y="53"/>
                  </a:lnTo>
                  <a:lnTo>
                    <a:pt x="64" y="10"/>
                  </a:lnTo>
                  <a:moveTo>
                    <a:pt x="64" y="0"/>
                  </a:moveTo>
                  <a:lnTo>
                    <a:pt x="0" y="61"/>
                  </a:lnTo>
                  <a:lnTo>
                    <a:pt x="24" y="61"/>
                  </a:lnTo>
                  <a:lnTo>
                    <a:pt x="24" y="110"/>
                  </a:lnTo>
                  <a:lnTo>
                    <a:pt x="56" y="110"/>
                  </a:lnTo>
                  <a:lnTo>
                    <a:pt x="56" y="77"/>
                  </a:lnTo>
                  <a:lnTo>
                    <a:pt x="72" y="77"/>
                  </a:lnTo>
                  <a:lnTo>
                    <a:pt x="72" y="110"/>
                  </a:lnTo>
                  <a:lnTo>
                    <a:pt x="104" y="110"/>
                  </a:lnTo>
                  <a:lnTo>
                    <a:pt x="104" y="61"/>
                  </a:lnTo>
                  <a:lnTo>
                    <a:pt x="130" y="61"/>
                  </a:lnTo>
                  <a:lnTo>
                    <a:pt x="64" y="0"/>
                  </a:lnTo>
                  <a:lnTo>
                    <a:pt x="64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40">
              <a:extLst>
                <a:ext uri="{FF2B5EF4-FFF2-40B4-BE49-F238E27FC236}">
                  <a16:creationId xmlns:a16="http://schemas.microsoft.com/office/drawing/2014/main" id="{58E5EA7D-30B3-442C-B26C-7654BF916B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34000" y="3125788"/>
              <a:ext cx="204788" cy="180975"/>
            </a:xfrm>
            <a:custGeom>
              <a:avLst/>
              <a:gdLst>
                <a:gd name="T0" fmla="*/ 58 w 64"/>
                <a:gd name="T1" fmla="*/ 4 h 56"/>
                <a:gd name="T2" fmla="*/ 60 w 64"/>
                <a:gd name="T3" fmla="*/ 6 h 56"/>
                <a:gd name="T4" fmla="*/ 60 w 64"/>
                <a:gd name="T5" fmla="*/ 50 h 56"/>
                <a:gd name="T6" fmla="*/ 58 w 64"/>
                <a:gd name="T7" fmla="*/ 52 h 56"/>
                <a:gd name="T8" fmla="*/ 6 w 64"/>
                <a:gd name="T9" fmla="*/ 52 h 56"/>
                <a:gd name="T10" fmla="*/ 4 w 64"/>
                <a:gd name="T11" fmla="*/ 50 h 56"/>
                <a:gd name="T12" fmla="*/ 4 w 64"/>
                <a:gd name="T13" fmla="*/ 6 h 56"/>
                <a:gd name="T14" fmla="*/ 6 w 64"/>
                <a:gd name="T15" fmla="*/ 4 h 56"/>
                <a:gd name="T16" fmla="*/ 58 w 64"/>
                <a:gd name="T17" fmla="*/ 4 h 56"/>
                <a:gd name="T18" fmla="*/ 58 w 64"/>
                <a:gd name="T19" fmla="*/ 0 h 56"/>
                <a:gd name="T20" fmla="*/ 6 w 64"/>
                <a:gd name="T21" fmla="*/ 0 h 56"/>
                <a:gd name="T22" fmla="*/ 0 w 64"/>
                <a:gd name="T23" fmla="*/ 6 h 56"/>
                <a:gd name="T24" fmla="*/ 0 w 64"/>
                <a:gd name="T25" fmla="*/ 50 h 56"/>
                <a:gd name="T26" fmla="*/ 6 w 64"/>
                <a:gd name="T27" fmla="*/ 56 h 56"/>
                <a:gd name="T28" fmla="*/ 58 w 64"/>
                <a:gd name="T29" fmla="*/ 56 h 56"/>
                <a:gd name="T30" fmla="*/ 64 w 64"/>
                <a:gd name="T31" fmla="*/ 50 h 56"/>
                <a:gd name="T32" fmla="*/ 64 w 64"/>
                <a:gd name="T33" fmla="*/ 6 h 56"/>
                <a:gd name="T34" fmla="*/ 58 w 64"/>
                <a:gd name="T3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56">
                  <a:moveTo>
                    <a:pt x="58" y="4"/>
                  </a:moveTo>
                  <a:cubicBezTo>
                    <a:pt x="59" y="4"/>
                    <a:pt x="60" y="5"/>
                    <a:pt x="60" y="6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0" y="51"/>
                    <a:pt x="59" y="52"/>
                    <a:pt x="58" y="5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2"/>
                    <a:pt x="4" y="51"/>
                    <a:pt x="4" y="50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58" y="4"/>
                    <a:pt x="58" y="4"/>
                    <a:pt x="58" y="4"/>
                  </a:cubicBezTo>
                  <a:moveTo>
                    <a:pt x="5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3" y="56"/>
                    <a:pt x="6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2" y="56"/>
                    <a:pt x="64" y="53"/>
                    <a:pt x="64" y="50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41">
              <a:extLst>
                <a:ext uri="{FF2B5EF4-FFF2-40B4-BE49-F238E27FC236}">
                  <a16:creationId xmlns:a16="http://schemas.microsoft.com/office/drawing/2014/main" id="{97630C67-E7B3-48DD-A9C9-5CA9FB3074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86413" y="3190876"/>
              <a:ext cx="98425" cy="50800"/>
            </a:xfrm>
            <a:custGeom>
              <a:avLst/>
              <a:gdLst>
                <a:gd name="T0" fmla="*/ 44 w 62"/>
                <a:gd name="T1" fmla="*/ 8 h 32"/>
                <a:gd name="T2" fmla="*/ 30 w 62"/>
                <a:gd name="T3" fmla="*/ 20 h 32"/>
                <a:gd name="T4" fmla="*/ 18 w 62"/>
                <a:gd name="T5" fmla="*/ 8 h 32"/>
                <a:gd name="T6" fmla="*/ 44 w 62"/>
                <a:gd name="T7" fmla="*/ 8 h 32"/>
                <a:gd name="T8" fmla="*/ 62 w 62"/>
                <a:gd name="T9" fmla="*/ 0 h 32"/>
                <a:gd name="T10" fmla="*/ 0 w 62"/>
                <a:gd name="T11" fmla="*/ 0 h 32"/>
                <a:gd name="T12" fmla="*/ 30 w 62"/>
                <a:gd name="T13" fmla="*/ 32 h 32"/>
                <a:gd name="T14" fmla="*/ 62 w 62"/>
                <a:gd name="T15" fmla="*/ 0 h 32"/>
                <a:gd name="T16" fmla="*/ 62 w 6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2">
                  <a:moveTo>
                    <a:pt x="44" y="8"/>
                  </a:moveTo>
                  <a:lnTo>
                    <a:pt x="30" y="20"/>
                  </a:lnTo>
                  <a:lnTo>
                    <a:pt x="18" y="8"/>
                  </a:lnTo>
                  <a:lnTo>
                    <a:pt x="44" y="8"/>
                  </a:lnTo>
                  <a:close/>
                  <a:moveTo>
                    <a:pt x="62" y="0"/>
                  </a:moveTo>
                  <a:lnTo>
                    <a:pt x="0" y="0"/>
                  </a:lnTo>
                  <a:lnTo>
                    <a:pt x="30" y="32"/>
                  </a:lnTo>
                  <a:lnTo>
                    <a:pt x="62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42">
              <a:extLst>
                <a:ext uri="{FF2B5EF4-FFF2-40B4-BE49-F238E27FC236}">
                  <a16:creationId xmlns:a16="http://schemas.microsoft.com/office/drawing/2014/main" id="{A06DDFD4-936A-4580-BA44-C0624EABA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86413" y="3190876"/>
              <a:ext cx="98425" cy="50800"/>
            </a:xfrm>
            <a:custGeom>
              <a:avLst/>
              <a:gdLst>
                <a:gd name="T0" fmla="*/ 44 w 62"/>
                <a:gd name="T1" fmla="*/ 8 h 32"/>
                <a:gd name="T2" fmla="*/ 30 w 62"/>
                <a:gd name="T3" fmla="*/ 20 h 32"/>
                <a:gd name="T4" fmla="*/ 18 w 62"/>
                <a:gd name="T5" fmla="*/ 8 h 32"/>
                <a:gd name="T6" fmla="*/ 44 w 62"/>
                <a:gd name="T7" fmla="*/ 8 h 32"/>
                <a:gd name="T8" fmla="*/ 62 w 62"/>
                <a:gd name="T9" fmla="*/ 0 h 32"/>
                <a:gd name="T10" fmla="*/ 0 w 62"/>
                <a:gd name="T11" fmla="*/ 0 h 32"/>
                <a:gd name="T12" fmla="*/ 30 w 62"/>
                <a:gd name="T13" fmla="*/ 32 h 32"/>
                <a:gd name="T14" fmla="*/ 62 w 62"/>
                <a:gd name="T15" fmla="*/ 0 h 32"/>
                <a:gd name="T16" fmla="*/ 62 w 6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2">
                  <a:moveTo>
                    <a:pt x="44" y="8"/>
                  </a:moveTo>
                  <a:lnTo>
                    <a:pt x="30" y="20"/>
                  </a:lnTo>
                  <a:lnTo>
                    <a:pt x="18" y="8"/>
                  </a:lnTo>
                  <a:lnTo>
                    <a:pt x="44" y="8"/>
                  </a:lnTo>
                  <a:moveTo>
                    <a:pt x="62" y="0"/>
                  </a:moveTo>
                  <a:lnTo>
                    <a:pt x="0" y="0"/>
                  </a:lnTo>
                  <a:lnTo>
                    <a:pt x="30" y="32"/>
                  </a:lnTo>
                  <a:lnTo>
                    <a:pt x="62" y="0"/>
                  </a:lnTo>
                  <a:lnTo>
                    <a:pt x="6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43">
              <a:extLst>
                <a:ext uri="{FF2B5EF4-FFF2-40B4-BE49-F238E27FC236}">
                  <a16:creationId xmlns:a16="http://schemas.microsoft.com/office/drawing/2014/main" id="{04F99384-B8A6-419B-87DD-B7A14E0AE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300" y="11087101"/>
              <a:ext cx="12734925" cy="12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44">
              <a:extLst>
                <a:ext uri="{FF2B5EF4-FFF2-40B4-BE49-F238E27FC236}">
                  <a16:creationId xmlns:a16="http://schemas.microsoft.com/office/drawing/2014/main" id="{C7DAA209-2320-40D5-B47F-C06A7789E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11183938"/>
              <a:ext cx="95250" cy="96838"/>
            </a:xfrm>
            <a:custGeom>
              <a:avLst/>
              <a:gdLst>
                <a:gd name="T0" fmla="*/ 60 w 60"/>
                <a:gd name="T1" fmla="*/ 6 h 61"/>
                <a:gd name="T2" fmla="*/ 52 w 60"/>
                <a:gd name="T3" fmla="*/ 0 h 61"/>
                <a:gd name="T4" fmla="*/ 30 w 60"/>
                <a:gd name="T5" fmla="*/ 22 h 61"/>
                <a:gd name="T6" fmla="*/ 8 w 60"/>
                <a:gd name="T7" fmla="*/ 0 h 61"/>
                <a:gd name="T8" fmla="*/ 0 w 60"/>
                <a:gd name="T9" fmla="*/ 6 h 61"/>
                <a:gd name="T10" fmla="*/ 22 w 60"/>
                <a:gd name="T11" fmla="*/ 30 h 61"/>
                <a:gd name="T12" fmla="*/ 0 w 60"/>
                <a:gd name="T13" fmla="*/ 52 h 61"/>
                <a:gd name="T14" fmla="*/ 8 w 60"/>
                <a:gd name="T15" fmla="*/ 61 h 61"/>
                <a:gd name="T16" fmla="*/ 30 w 60"/>
                <a:gd name="T17" fmla="*/ 38 h 61"/>
                <a:gd name="T18" fmla="*/ 52 w 60"/>
                <a:gd name="T19" fmla="*/ 61 h 61"/>
                <a:gd name="T20" fmla="*/ 60 w 60"/>
                <a:gd name="T21" fmla="*/ 52 h 61"/>
                <a:gd name="T22" fmla="*/ 38 w 60"/>
                <a:gd name="T23" fmla="*/ 30 h 61"/>
                <a:gd name="T24" fmla="*/ 60 w 60"/>
                <a:gd name="T25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61">
                  <a:moveTo>
                    <a:pt x="60" y="6"/>
                  </a:moveTo>
                  <a:lnTo>
                    <a:pt x="52" y="0"/>
                  </a:lnTo>
                  <a:lnTo>
                    <a:pt x="30" y="22"/>
                  </a:lnTo>
                  <a:lnTo>
                    <a:pt x="8" y="0"/>
                  </a:lnTo>
                  <a:lnTo>
                    <a:pt x="0" y="6"/>
                  </a:lnTo>
                  <a:lnTo>
                    <a:pt x="22" y="30"/>
                  </a:lnTo>
                  <a:lnTo>
                    <a:pt x="0" y="52"/>
                  </a:lnTo>
                  <a:lnTo>
                    <a:pt x="8" y="61"/>
                  </a:lnTo>
                  <a:lnTo>
                    <a:pt x="30" y="38"/>
                  </a:lnTo>
                  <a:lnTo>
                    <a:pt x="52" y="61"/>
                  </a:lnTo>
                  <a:lnTo>
                    <a:pt x="60" y="52"/>
                  </a:lnTo>
                  <a:lnTo>
                    <a:pt x="38" y="30"/>
                  </a:lnTo>
                  <a:lnTo>
                    <a:pt x="6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45">
              <a:extLst>
                <a:ext uri="{FF2B5EF4-FFF2-40B4-BE49-F238E27FC236}">
                  <a16:creationId xmlns:a16="http://schemas.microsoft.com/office/drawing/2014/main" id="{8DD9E675-AA79-4D57-BEE2-AB1A7FF9BA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5875" y="3113088"/>
              <a:ext cx="203200" cy="206375"/>
            </a:xfrm>
            <a:custGeom>
              <a:avLst/>
              <a:gdLst>
                <a:gd name="T0" fmla="*/ 32 w 64"/>
                <a:gd name="T1" fmla="*/ 4 h 64"/>
                <a:gd name="T2" fmla="*/ 60 w 64"/>
                <a:gd name="T3" fmla="*/ 32 h 64"/>
                <a:gd name="T4" fmla="*/ 32 w 64"/>
                <a:gd name="T5" fmla="*/ 60 h 64"/>
                <a:gd name="T6" fmla="*/ 4 w 64"/>
                <a:gd name="T7" fmla="*/ 32 h 64"/>
                <a:gd name="T8" fmla="*/ 32 w 64"/>
                <a:gd name="T9" fmla="*/ 4 h 64"/>
                <a:gd name="T10" fmla="*/ 32 w 64"/>
                <a:gd name="T11" fmla="*/ 0 h 64"/>
                <a:gd name="T12" fmla="*/ 0 w 64"/>
                <a:gd name="T13" fmla="*/ 32 h 64"/>
                <a:gd name="T14" fmla="*/ 32 w 64"/>
                <a:gd name="T15" fmla="*/ 64 h 64"/>
                <a:gd name="T16" fmla="*/ 64 w 64"/>
                <a:gd name="T17" fmla="*/ 32 h 64"/>
                <a:gd name="T18" fmla="*/ 32 w 64"/>
                <a:gd name="T1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4"/>
                  </a:moveTo>
                  <a:cubicBezTo>
                    <a:pt x="48" y="4"/>
                    <a:pt x="60" y="17"/>
                    <a:pt x="60" y="32"/>
                  </a:cubicBezTo>
                  <a:cubicBezTo>
                    <a:pt x="60" y="48"/>
                    <a:pt x="48" y="60"/>
                    <a:pt x="32" y="60"/>
                  </a:cubicBezTo>
                  <a:cubicBezTo>
                    <a:pt x="17" y="60"/>
                    <a:pt x="4" y="48"/>
                    <a:pt x="4" y="32"/>
                  </a:cubicBezTo>
                  <a:cubicBezTo>
                    <a:pt x="4" y="17"/>
                    <a:pt x="17" y="4"/>
                    <a:pt x="32" y="4"/>
                  </a:cubicBezTo>
                  <a:moveTo>
                    <a:pt x="32" y="0"/>
                  </a:moveTo>
                  <a:cubicBezTo>
                    <a:pt x="15" y="0"/>
                    <a:pt x="0" y="15"/>
                    <a:pt x="0" y="32"/>
                  </a:cubicBezTo>
                  <a:cubicBezTo>
                    <a:pt x="0" y="50"/>
                    <a:pt x="15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5"/>
                    <a:pt x="50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46">
              <a:extLst>
                <a:ext uri="{FF2B5EF4-FFF2-40B4-BE49-F238E27FC236}">
                  <a16:creationId xmlns:a16="http://schemas.microsoft.com/office/drawing/2014/main" id="{56794837-A564-4FC4-913F-500E1C037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1150" y="2662238"/>
              <a:ext cx="2090738" cy="296863"/>
            </a:xfrm>
            <a:custGeom>
              <a:avLst/>
              <a:gdLst>
                <a:gd name="T0" fmla="*/ 639 w 655"/>
                <a:gd name="T1" fmla="*/ 72 h 92"/>
                <a:gd name="T2" fmla="*/ 639 w 655"/>
                <a:gd name="T3" fmla="*/ 16 h 92"/>
                <a:gd name="T4" fmla="*/ 623 w 655"/>
                <a:gd name="T5" fmla="*/ 0 h 92"/>
                <a:gd name="T6" fmla="*/ 18 w 655"/>
                <a:gd name="T7" fmla="*/ 0 h 92"/>
                <a:gd name="T8" fmla="*/ 2 w 655"/>
                <a:gd name="T9" fmla="*/ 16 h 92"/>
                <a:gd name="T10" fmla="*/ 2 w 655"/>
                <a:gd name="T11" fmla="*/ 57 h 92"/>
                <a:gd name="T12" fmla="*/ 2 w 655"/>
                <a:gd name="T13" fmla="*/ 72 h 92"/>
                <a:gd name="T14" fmla="*/ 0 w 655"/>
                <a:gd name="T15" fmla="*/ 79 h 92"/>
                <a:gd name="T16" fmla="*/ 3 w 655"/>
                <a:gd name="T17" fmla="*/ 83 h 92"/>
                <a:gd name="T18" fmla="*/ 6 w 655"/>
                <a:gd name="T19" fmla="*/ 72 h 92"/>
                <a:gd name="T20" fmla="*/ 6 w 655"/>
                <a:gd name="T21" fmla="*/ 57 h 92"/>
                <a:gd name="T22" fmla="*/ 6 w 655"/>
                <a:gd name="T23" fmla="*/ 16 h 92"/>
                <a:gd name="T24" fmla="*/ 18 w 655"/>
                <a:gd name="T25" fmla="*/ 4 h 92"/>
                <a:gd name="T26" fmla="*/ 623 w 655"/>
                <a:gd name="T27" fmla="*/ 4 h 92"/>
                <a:gd name="T28" fmla="*/ 635 w 655"/>
                <a:gd name="T29" fmla="*/ 16 h 92"/>
                <a:gd name="T30" fmla="*/ 635 w 655"/>
                <a:gd name="T31" fmla="*/ 72 h 92"/>
                <a:gd name="T32" fmla="*/ 655 w 655"/>
                <a:gd name="T33" fmla="*/ 92 h 92"/>
                <a:gd name="T34" fmla="*/ 655 w 655"/>
                <a:gd name="T35" fmla="*/ 88 h 92"/>
                <a:gd name="T36" fmla="*/ 655 w 655"/>
                <a:gd name="T37" fmla="*/ 88 h 92"/>
                <a:gd name="T38" fmla="*/ 639 w 655"/>
                <a:gd name="T39" fmla="*/ 7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5" h="92">
                  <a:moveTo>
                    <a:pt x="639" y="72"/>
                  </a:moveTo>
                  <a:cubicBezTo>
                    <a:pt x="639" y="16"/>
                    <a:pt x="639" y="16"/>
                    <a:pt x="639" y="16"/>
                  </a:cubicBezTo>
                  <a:cubicBezTo>
                    <a:pt x="639" y="7"/>
                    <a:pt x="632" y="0"/>
                    <a:pt x="6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0" y="0"/>
                    <a:pt x="2" y="7"/>
                    <a:pt x="2" y="1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5"/>
                    <a:pt x="2" y="77"/>
                    <a:pt x="0" y="79"/>
                  </a:cubicBezTo>
                  <a:cubicBezTo>
                    <a:pt x="1" y="81"/>
                    <a:pt x="2" y="82"/>
                    <a:pt x="3" y="83"/>
                  </a:cubicBezTo>
                  <a:cubicBezTo>
                    <a:pt x="5" y="80"/>
                    <a:pt x="6" y="76"/>
                    <a:pt x="6" y="7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9"/>
                    <a:pt x="12" y="4"/>
                    <a:pt x="18" y="4"/>
                  </a:cubicBezTo>
                  <a:cubicBezTo>
                    <a:pt x="623" y="4"/>
                    <a:pt x="623" y="4"/>
                    <a:pt x="623" y="4"/>
                  </a:cubicBezTo>
                  <a:cubicBezTo>
                    <a:pt x="630" y="4"/>
                    <a:pt x="635" y="9"/>
                    <a:pt x="635" y="16"/>
                  </a:cubicBezTo>
                  <a:cubicBezTo>
                    <a:pt x="635" y="72"/>
                    <a:pt x="635" y="72"/>
                    <a:pt x="635" y="72"/>
                  </a:cubicBezTo>
                  <a:cubicBezTo>
                    <a:pt x="636" y="83"/>
                    <a:pt x="644" y="92"/>
                    <a:pt x="655" y="92"/>
                  </a:cubicBezTo>
                  <a:cubicBezTo>
                    <a:pt x="655" y="88"/>
                    <a:pt x="655" y="88"/>
                    <a:pt x="655" y="88"/>
                  </a:cubicBezTo>
                  <a:cubicBezTo>
                    <a:pt x="655" y="88"/>
                    <a:pt x="655" y="88"/>
                    <a:pt x="655" y="88"/>
                  </a:cubicBezTo>
                  <a:cubicBezTo>
                    <a:pt x="646" y="88"/>
                    <a:pt x="640" y="81"/>
                    <a:pt x="639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47">
              <a:extLst>
                <a:ext uri="{FF2B5EF4-FFF2-40B4-BE49-F238E27FC236}">
                  <a16:creationId xmlns:a16="http://schemas.microsoft.com/office/drawing/2014/main" id="{DA6F1412-03BC-41A6-86E8-312100FEF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850" y="2662238"/>
              <a:ext cx="2090738" cy="296863"/>
            </a:xfrm>
            <a:custGeom>
              <a:avLst/>
              <a:gdLst>
                <a:gd name="T0" fmla="*/ 639 w 655"/>
                <a:gd name="T1" fmla="*/ 72 h 92"/>
                <a:gd name="T2" fmla="*/ 639 w 655"/>
                <a:gd name="T3" fmla="*/ 16 h 92"/>
                <a:gd name="T4" fmla="*/ 623 w 655"/>
                <a:gd name="T5" fmla="*/ 0 h 92"/>
                <a:gd name="T6" fmla="*/ 18 w 655"/>
                <a:gd name="T7" fmla="*/ 0 h 92"/>
                <a:gd name="T8" fmla="*/ 2 w 655"/>
                <a:gd name="T9" fmla="*/ 16 h 92"/>
                <a:gd name="T10" fmla="*/ 2 w 655"/>
                <a:gd name="T11" fmla="*/ 57 h 92"/>
                <a:gd name="T12" fmla="*/ 2 w 655"/>
                <a:gd name="T13" fmla="*/ 72 h 92"/>
                <a:gd name="T14" fmla="*/ 0 w 655"/>
                <a:gd name="T15" fmla="*/ 79 h 92"/>
                <a:gd name="T16" fmla="*/ 3 w 655"/>
                <a:gd name="T17" fmla="*/ 83 h 92"/>
                <a:gd name="T18" fmla="*/ 6 w 655"/>
                <a:gd name="T19" fmla="*/ 72 h 92"/>
                <a:gd name="T20" fmla="*/ 6 w 655"/>
                <a:gd name="T21" fmla="*/ 57 h 92"/>
                <a:gd name="T22" fmla="*/ 6 w 655"/>
                <a:gd name="T23" fmla="*/ 16 h 92"/>
                <a:gd name="T24" fmla="*/ 18 w 655"/>
                <a:gd name="T25" fmla="*/ 4 h 92"/>
                <a:gd name="T26" fmla="*/ 623 w 655"/>
                <a:gd name="T27" fmla="*/ 4 h 92"/>
                <a:gd name="T28" fmla="*/ 635 w 655"/>
                <a:gd name="T29" fmla="*/ 16 h 92"/>
                <a:gd name="T30" fmla="*/ 635 w 655"/>
                <a:gd name="T31" fmla="*/ 72 h 92"/>
                <a:gd name="T32" fmla="*/ 655 w 655"/>
                <a:gd name="T33" fmla="*/ 92 h 92"/>
                <a:gd name="T34" fmla="*/ 655 w 655"/>
                <a:gd name="T35" fmla="*/ 88 h 92"/>
                <a:gd name="T36" fmla="*/ 655 w 655"/>
                <a:gd name="T37" fmla="*/ 88 h 92"/>
                <a:gd name="T38" fmla="*/ 639 w 655"/>
                <a:gd name="T39" fmla="*/ 7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5" h="92">
                  <a:moveTo>
                    <a:pt x="639" y="72"/>
                  </a:moveTo>
                  <a:cubicBezTo>
                    <a:pt x="639" y="16"/>
                    <a:pt x="639" y="16"/>
                    <a:pt x="639" y="16"/>
                  </a:cubicBezTo>
                  <a:cubicBezTo>
                    <a:pt x="639" y="7"/>
                    <a:pt x="632" y="0"/>
                    <a:pt x="6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9" y="0"/>
                    <a:pt x="2" y="7"/>
                    <a:pt x="2" y="1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5"/>
                    <a:pt x="1" y="77"/>
                    <a:pt x="0" y="79"/>
                  </a:cubicBezTo>
                  <a:cubicBezTo>
                    <a:pt x="1" y="81"/>
                    <a:pt x="2" y="82"/>
                    <a:pt x="3" y="83"/>
                  </a:cubicBezTo>
                  <a:cubicBezTo>
                    <a:pt x="5" y="80"/>
                    <a:pt x="6" y="76"/>
                    <a:pt x="6" y="7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9"/>
                    <a:pt x="11" y="4"/>
                    <a:pt x="18" y="4"/>
                  </a:cubicBezTo>
                  <a:cubicBezTo>
                    <a:pt x="623" y="4"/>
                    <a:pt x="623" y="4"/>
                    <a:pt x="623" y="4"/>
                  </a:cubicBezTo>
                  <a:cubicBezTo>
                    <a:pt x="630" y="4"/>
                    <a:pt x="635" y="9"/>
                    <a:pt x="635" y="16"/>
                  </a:cubicBezTo>
                  <a:cubicBezTo>
                    <a:pt x="635" y="72"/>
                    <a:pt x="635" y="72"/>
                    <a:pt x="635" y="72"/>
                  </a:cubicBezTo>
                  <a:cubicBezTo>
                    <a:pt x="635" y="83"/>
                    <a:pt x="644" y="92"/>
                    <a:pt x="655" y="92"/>
                  </a:cubicBezTo>
                  <a:cubicBezTo>
                    <a:pt x="655" y="88"/>
                    <a:pt x="655" y="88"/>
                    <a:pt x="655" y="88"/>
                  </a:cubicBezTo>
                  <a:cubicBezTo>
                    <a:pt x="655" y="88"/>
                    <a:pt x="655" y="88"/>
                    <a:pt x="655" y="88"/>
                  </a:cubicBezTo>
                  <a:cubicBezTo>
                    <a:pt x="646" y="88"/>
                    <a:pt x="639" y="81"/>
                    <a:pt x="639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48">
              <a:extLst>
                <a:ext uri="{FF2B5EF4-FFF2-40B4-BE49-F238E27FC236}">
                  <a16:creationId xmlns:a16="http://schemas.microsoft.com/office/drawing/2014/main" id="{F5107934-4383-4CBE-8738-794BC72C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0550" y="2662238"/>
              <a:ext cx="2087563" cy="296863"/>
            </a:xfrm>
            <a:custGeom>
              <a:avLst/>
              <a:gdLst>
                <a:gd name="T0" fmla="*/ 639 w 654"/>
                <a:gd name="T1" fmla="*/ 72 h 92"/>
                <a:gd name="T2" fmla="*/ 639 w 654"/>
                <a:gd name="T3" fmla="*/ 16 h 92"/>
                <a:gd name="T4" fmla="*/ 623 w 654"/>
                <a:gd name="T5" fmla="*/ 0 h 92"/>
                <a:gd name="T6" fmla="*/ 18 w 654"/>
                <a:gd name="T7" fmla="*/ 0 h 92"/>
                <a:gd name="T8" fmla="*/ 2 w 654"/>
                <a:gd name="T9" fmla="*/ 16 h 92"/>
                <a:gd name="T10" fmla="*/ 2 w 654"/>
                <a:gd name="T11" fmla="*/ 57 h 92"/>
                <a:gd name="T12" fmla="*/ 2 w 654"/>
                <a:gd name="T13" fmla="*/ 72 h 92"/>
                <a:gd name="T14" fmla="*/ 0 w 654"/>
                <a:gd name="T15" fmla="*/ 79 h 92"/>
                <a:gd name="T16" fmla="*/ 2 w 654"/>
                <a:gd name="T17" fmla="*/ 83 h 92"/>
                <a:gd name="T18" fmla="*/ 6 w 654"/>
                <a:gd name="T19" fmla="*/ 72 h 92"/>
                <a:gd name="T20" fmla="*/ 6 w 654"/>
                <a:gd name="T21" fmla="*/ 57 h 92"/>
                <a:gd name="T22" fmla="*/ 6 w 654"/>
                <a:gd name="T23" fmla="*/ 16 h 92"/>
                <a:gd name="T24" fmla="*/ 18 w 654"/>
                <a:gd name="T25" fmla="*/ 4 h 92"/>
                <a:gd name="T26" fmla="*/ 623 w 654"/>
                <a:gd name="T27" fmla="*/ 4 h 92"/>
                <a:gd name="T28" fmla="*/ 635 w 654"/>
                <a:gd name="T29" fmla="*/ 16 h 92"/>
                <a:gd name="T30" fmla="*/ 635 w 654"/>
                <a:gd name="T31" fmla="*/ 72 h 92"/>
                <a:gd name="T32" fmla="*/ 654 w 654"/>
                <a:gd name="T33" fmla="*/ 92 h 92"/>
                <a:gd name="T34" fmla="*/ 654 w 654"/>
                <a:gd name="T35" fmla="*/ 88 h 92"/>
                <a:gd name="T36" fmla="*/ 654 w 654"/>
                <a:gd name="T37" fmla="*/ 88 h 92"/>
                <a:gd name="T38" fmla="*/ 639 w 654"/>
                <a:gd name="T39" fmla="*/ 7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4" h="92">
                  <a:moveTo>
                    <a:pt x="639" y="72"/>
                  </a:moveTo>
                  <a:cubicBezTo>
                    <a:pt x="639" y="16"/>
                    <a:pt x="639" y="16"/>
                    <a:pt x="639" y="16"/>
                  </a:cubicBezTo>
                  <a:cubicBezTo>
                    <a:pt x="639" y="7"/>
                    <a:pt x="632" y="0"/>
                    <a:pt x="62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9" y="0"/>
                    <a:pt x="2" y="7"/>
                    <a:pt x="2" y="1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5"/>
                    <a:pt x="1" y="77"/>
                    <a:pt x="0" y="79"/>
                  </a:cubicBezTo>
                  <a:cubicBezTo>
                    <a:pt x="1" y="81"/>
                    <a:pt x="1" y="82"/>
                    <a:pt x="2" y="83"/>
                  </a:cubicBezTo>
                  <a:cubicBezTo>
                    <a:pt x="4" y="80"/>
                    <a:pt x="6" y="76"/>
                    <a:pt x="6" y="7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9"/>
                    <a:pt x="11" y="4"/>
                    <a:pt x="18" y="4"/>
                  </a:cubicBezTo>
                  <a:cubicBezTo>
                    <a:pt x="623" y="4"/>
                    <a:pt x="623" y="4"/>
                    <a:pt x="623" y="4"/>
                  </a:cubicBezTo>
                  <a:cubicBezTo>
                    <a:pt x="629" y="4"/>
                    <a:pt x="635" y="9"/>
                    <a:pt x="635" y="16"/>
                  </a:cubicBezTo>
                  <a:cubicBezTo>
                    <a:pt x="635" y="72"/>
                    <a:pt x="635" y="72"/>
                    <a:pt x="635" y="72"/>
                  </a:cubicBezTo>
                  <a:cubicBezTo>
                    <a:pt x="635" y="83"/>
                    <a:pt x="644" y="92"/>
                    <a:pt x="654" y="92"/>
                  </a:cubicBezTo>
                  <a:cubicBezTo>
                    <a:pt x="654" y="88"/>
                    <a:pt x="654" y="88"/>
                    <a:pt x="654" y="88"/>
                  </a:cubicBezTo>
                  <a:cubicBezTo>
                    <a:pt x="654" y="88"/>
                    <a:pt x="654" y="88"/>
                    <a:pt x="654" y="88"/>
                  </a:cubicBezTo>
                  <a:cubicBezTo>
                    <a:pt x="646" y="88"/>
                    <a:pt x="639" y="81"/>
                    <a:pt x="639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9">
              <a:extLst>
                <a:ext uri="{FF2B5EF4-FFF2-40B4-BE49-F238E27FC236}">
                  <a16:creationId xmlns:a16="http://schemas.microsoft.com/office/drawing/2014/main" id="{322C21A1-D96E-4FE0-9371-4E70188D7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63" y="2768601"/>
              <a:ext cx="82550" cy="100013"/>
            </a:xfrm>
            <a:custGeom>
              <a:avLst/>
              <a:gdLst>
                <a:gd name="T0" fmla="*/ 26 w 26"/>
                <a:gd name="T1" fmla="*/ 31 h 31"/>
                <a:gd name="T2" fmla="*/ 20 w 26"/>
                <a:gd name="T3" fmla="*/ 31 h 31"/>
                <a:gd name="T4" fmla="*/ 4 w 26"/>
                <a:gd name="T5" fmla="*/ 6 h 31"/>
                <a:gd name="T6" fmla="*/ 4 w 26"/>
                <a:gd name="T7" fmla="*/ 6 h 31"/>
                <a:gd name="T8" fmla="*/ 4 w 26"/>
                <a:gd name="T9" fmla="*/ 8 h 31"/>
                <a:gd name="T10" fmla="*/ 4 w 26"/>
                <a:gd name="T11" fmla="*/ 15 h 31"/>
                <a:gd name="T12" fmla="*/ 4 w 26"/>
                <a:gd name="T13" fmla="*/ 31 h 31"/>
                <a:gd name="T14" fmla="*/ 0 w 26"/>
                <a:gd name="T15" fmla="*/ 31 h 31"/>
                <a:gd name="T16" fmla="*/ 0 w 26"/>
                <a:gd name="T17" fmla="*/ 0 h 31"/>
                <a:gd name="T18" fmla="*/ 6 w 26"/>
                <a:gd name="T19" fmla="*/ 0 h 31"/>
                <a:gd name="T20" fmla="*/ 21 w 26"/>
                <a:gd name="T21" fmla="*/ 25 h 31"/>
                <a:gd name="T22" fmla="*/ 21 w 26"/>
                <a:gd name="T23" fmla="*/ 25 h 31"/>
                <a:gd name="T24" fmla="*/ 21 w 26"/>
                <a:gd name="T25" fmla="*/ 21 h 31"/>
                <a:gd name="T26" fmla="*/ 21 w 26"/>
                <a:gd name="T27" fmla="*/ 16 h 31"/>
                <a:gd name="T28" fmla="*/ 21 w 26"/>
                <a:gd name="T29" fmla="*/ 0 h 31"/>
                <a:gd name="T30" fmla="*/ 26 w 26"/>
                <a:gd name="T31" fmla="*/ 0 h 31"/>
                <a:gd name="T32" fmla="*/ 26 w 26"/>
                <a:gd name="T3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1">
                  <a:moveTo>
                    <a:pt x="26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10"/>
                    <a:pt x="4" y="13"/>
                    <a:pt x="4" y="15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3"/>
                    <a:pt x="21" y="21"/>
                  </a:cubicBezTo>
                  <a:cubicBezTo>
                    <a:pt x="21" y="19"/>
                    <a:pt x="21" y="18"/>
                    <a:pt x="21" y="1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26" y="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50">
              <a:extLst>
                <a:ext uri="{FF2B5EF4-FFF2-40B4-BE49-F238E27FC236}">
                  <a16:creationId xmlns:a16="http://schemas.microsoft.com/office/drawing/2014/main" id="{5822A1C7-6F02-4B8F-B80C-AE72275A6E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4263" y="2790826"/>
              <a:ext cx="66675" cy="80963"/>
            </a:xfrm>
            <a:custGeom>
              <a:avLst/>
              <a:gdLst>
                <a:gd name="T0" fmla="*/ 12 w 21"/>
                <a:gd name="T1" fmla="*/ 25 h 25"/>
                <a:gd name="T2" fmla="*/ 3 w 21"/>
                <a:gd name="T3" fmla="*/ 22 h 25"/>
                <a:gd name="T4" fmla="*/ 0 w 21"/>
                <a:gd name="T5" fmla="*/ 13 h 25"/>
                <a:gd name="T6" fmla="*/ 3 w 21"/>
                <a:gd name="T7" fmla="*/ 4 h 25"/>
                <a:gd name="T8" fmla="*/ 11 w 21"/>
                <a:gd name="T9" fmla="*/ 0 h 25"/>
                <a:gd name="T10" fmla="*/ 18 w 21"/>
                <a:gd name="T11" fmla="*/ 3 h 25"/>
                <a:gd name="T12" fmla="*/ 21 w 21"/>
                <a:gd name="T13" fmla="*/ 11 h 25"/>
                <a:gd name="T14" fmla="*/ 21 w 21"/>
                <a:gd name="T15" fmla="*/ 14 h 25"/>
                <a:gd name="T16" fmla="*/ 5 w 21"/>
                <a:gd name="T17" fmla="*/ 14 h 25"/>
                <a:gd name="T18" fmla="*/ 7 w 21"/>
                <a:gd name="T19" fmla="*/ 19 h 25"/>
                <a:gd name="T20" fmla="*/ 12 w 21"/>
                <a:gd name="T21" fmla="*/ 21 h 25"/>
                <a:gd name="T22" fmla="*/ 16 w 21"/>
                <a:gd name="T23" fmla="*/ 20 h 25"/>
                <a:gd name="T24" fmla="*/ 20 w 21"/>
                <a:gd name="T25" fmla="*/ 19 h 25"/>
                <a:gd name="T26" fmla="*/ 20 w 21"/>
                <a:gd name="T27" fmla="*/ 23 h 25"/>
                <a:gd name="T28" fmla="*/ 16 w 21"/>
                <a:gd name="T29" fmla="*/ 24 h 25"/>
                <a:gd name="T30" fmla="*/ 12 w 21"/>
                <a:gd name="T31" fmla="*/ 25 h 25"/>
                <a:gd name="T32" fmla="*/ 11 w 21"/>
                <a:gd name="T33" fmla="*/ 4 h 25"/>
                <a:gd name="T34" fmla="*/ 7 w 21"/>
                <a:gd name="T35" fmla="*/ 6 h 25"/>
                <a:gd name="T36" fmla="*/ 5 w 21"/>
                <a:gd name="T37" fmla="*/ 10 h 25"/>
                <a:gd name="T38" fmla="*/ 16 w 21"/>
                <a:gd name="T39" fmla="*/ 10 h 25"/>
                <a:gd name="T40" fmla="*/ 15 w 21"/>
                <a:gd name="T41" fmla="*/ 6 h 25"/>
                <a:gd name="T42" fmla="*/ 11 w 21"/>
                <a:gd name="T43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25">
                  <a:moveTo>
                    <a:pt x="12" y="25"/>
                  </a:moveTo>
                  <a:cubicBezTo>
                    <a:pt x="8" y="25"/>
                    <a:pt x="5" y="24"/>
                    <a:pt x="3" y="22"/>
                  </a:cubicBezTo>
                  <a:cubicBezTo>
                    <a:pt x="1" y="19"/>
                    <a:pt x="0" y="16"/>
                    <a:pt x="0" y="13"/>
                  </a:cubicBezTo>
                  <a:cubicBezTo>
                    <a:pt x="0" y="9"/>
                    <a:pt x="1" y="6"/>
                    <a:pt x="3" y="4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4" y="0"/>
                    <a:pt x="17" y="1"/>
                    <a:pt x="18" y="3"/>
                  </a:cubicBezTo>
                  <a:cubicBezTo>
                    <a:pt x="20" y="5"/>
                    <a:pt x="21" y="8"/>
                    <a:pt x="21" y="11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6" y="18"/>
                    <a:pt x="7" y="19"/>
                  </a:cubicBezTo>
                  <a:cubicBezTo>
                    <a:pt x="8" y="20"/>
                    <a:pt x="10" y="21"/>
                    <a:pt x="12" y="21"/>
                  </a:cubicBezTo>
                  <a:cubicBezTo>
                    <a:pt x="14" y="21"/>
                    <a:pt x="15" y="21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4"/>
                    <a:pt x="18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lose/>
                  <a:moveTo>
                    <a:pt x="11" y="4"/>
                  </a:moveTo>
                  <a:cubicBezTo>
                    <a:pt x="9" y="4"/>
                    <a:pt x="8" y="5"/>
                    <a:pt x="7" y="6"/>
                  </a:cubicBezTo>
                  <a:cubicBezTo>
                    <a:pt x="6" y="7"/>
                    <a:pt x="6" y="8"/>
                    <a:pt x="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6" y="7"/>
                    <a:pt x="15" y="6"/>
                  </a:cubicBezTo>
                  <a:cubicBezTo>
                    <a:pt x="14" y="5"/>
                    <a:pt x="13" y="4"/>
                    <a:pt x="11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51">
              <a:extLst>
                <a:ext uri="{FF2B5EF4-FFF2-40B4-BE49-F238E27FC236}">
                  <a16:creationId xmlns:a16="http://schemas.microsoft.com/office/drawing/2014/main" id="{A6A67042-DD0C-4B68-8E78-C40AB04A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794001"/>
              <a:ext cx="112713" cy="74613"/>
            </a:xfrm>
            <a:custGeom>
              <a:avLst/>
              <a:gdLst>
                <a:gd name="T0" fmla="*/ 22 w 35"/>
                <a:gd name="T1" fmla="*/ 23 h 23"/>
                <a:gd name="T2" fmla="*/ 19 w 35"/>
                <a:gd name="T3" fmla="*/ 12 h 23"/>
                <a:gd name="T4" fmla="*/ 17 w 35"/>
                <a:gd name="T5" fmla="*/ 4 h 23"/>
                <a:gd name="T6" fmla="*/ 17 w 35"/>
                <a:gd name="T7" fmla="*/ 4 h 23"/>
                <a:gd name="T8" fmla="*/ 15 w 35"/>
                <a:gd name="T9" fmla="*/ 12 h 23"/>
                <a:gd name="T10" fmla="*/ 12 w 35"/>
                <a:gd name="T11" fmla="*/ 23 h 23"/>
                <a:gd name="T12" fmla="*/ 6 w 35"/>
                <a:gd name="T13" fmla="*/ 23 h 23"/>
                <a:gd name="T14" fmla="*/ 0 w 35"/>
                <a:gd name="T15" fmla="*/ 0 h 23"/>
                <a:gd name="T16" fmla="*/ 5 w 35"/>
                <a:gd name="T17" fmla="*/ 0 h 23"/>
                <a:gd name="T18" fmla="*/ 8 w 35"/>
                <a:gd name="T19" fmla="*/ 11 h 23"/>
                <a:gd name="T20" fmla="*/ 9 w 35"/>
                <a:gd name="T21" fmla="*/ 19 h 23"/>
                <a:gd name="T22" fmla="*/ 10 w 35"/>
                <a:gd name="T23" fmla="*/ 19 h 23"/>
                <a:gd name="T24" fmla="*/ 10 w 35"/>
                <a:gd name="T25" fmla="*/ 15 h 23"/>
                <a:gd name="T26" fmla="*/ 11 w 35"/>
                <a:gd name="T27" fmla="*/ 12 h 23"/>
                <a:gd name="T28" fmla="*/ 15 w 35"/>
                <a:gd name="T29" fmla="*/ 0 h 23"/>
                <a:gd name="T30" fmla="*/ 20 w 35"/>
                <a:gd name="T31" fmla="*/ 0 h 23"/>
                <a:gd name="T32" fmla="*/ 24 w 35"/>
                <a:gd name="T33" fmla="*/ 12 h 23"/>
                <a:gd name="T34" fmla="*/ 24 w 35"/>
                <a:gd name="T35" fmla="*/ 15 h 23"/>
                <a:gd name="T36" fmla="*/ 25 w 35"/>
                <a:gd name="T37" fmla="*/ 19 h 23"/>
                <a:gd name="T38" fmla="*/ 25 w 35"/>
                <a:gd name="T39" fmla="*/ 19 h 23"/>
                <a:gd name="T40" fmla="*/ 27 w 35"/>
                <a:gd name="T41" fmla="*/ 11 h 23"/>
                <a:gd name="T42" fmla="*/ 30 w 35"/>
                <a:gd name="T43" fmla="*/ 0 h 23"/>
                <a:gd name="T44" fmla="*/ 35 w 35"/>
                <a:gd name="T45" fmla="*/ 0 h 23"/>
                <a:gd name="T46" fmla="*/ 28 w 35"/>
                <a:gd name="T47" fmla="*/ 23 h 23"/>
                <a:gd name="T48" fmla="*/ 22 w 35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23">
                  <a:moveTo>
                    <a:pt x="22" y="23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8" y="8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8"/>
                    <a:pt x="16" y="11"/>
                    <a:pt x="15" y="1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4"/>
                    <a:pt x="9" y="17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7"/>
                    <a:pt x="10" y="15"/>
                  </a:cubicBezTo>
                  <a:cubicBezTo>
                    <a:pt x="10" y="14"/>
                    <a:pt x="11" y="13"/>
                    <a:pt x="11" y="1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4" y="14"/>
                    <a:pt x="24" y="15"/>
                  </a:cubicBezTo>
                  <a:cubicBezTo>
                    <a:pt x="25" y="17"/>
                    <a:pt x="25" y="18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7"/>
                    <a:pt x="26" y="15"/>
                    <a:pt x="27" y="1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8" y="23"/>
                    <a:pt x="28" y="23"/>
                    <a:pt x="28" y="23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2">
              <a:extLst>
                <a:ext uri="{FF2B5EF4-FFF2-40B4-BE49-F238E27FC236}">
                  <a16:creationId xmlns:a16="http://schemas.microsoft.com/office/drawing/2014/main" id="{B77FBF61-F358-4BB6-BDE1-DE5177B8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1275" y="2768601"/>
              <a:ext cx="76200" cy="100013"/>
            </a:xfrm>
            <a:custGeom>
              <a:avLst/>
              <a:gdLst>
                <a:gd name="T0" fmla="*/ 30 w 48"/>
                <a:gd name="T1" fmla="*/ 63 h 63"/>
                <a:gd name="T2" fmla="*/ 20 w 48"/>
                <a:gd name="T3" fmla="*/ 63 h 63"/>
                <a:gd name="T4" fmla="*/ 20 w 48"/>
                <a:gd name="T5" fmla="*/ 8 h 63"/>
                <a:gd name="T6" fmla="*/ 0 w 48"/>
                <a:gd name="T7" fmla="*/ 8 h 63"/>
                <a:gd name="T8" fmla="*/ 0 w 48"/>
                <a:gd name="T9" fmla="*/ 0 h 63"/>
                <a:gd name="T10" fmla="*/ 48 w 48"/>
                <a:gd name="T11" fmla="*/ 0 h 63"/>
                <a:gd name="T12" fmla="*/ 48 w 48"/>
                <a:gd name="T13" fmla="*/ 8 h 63"/>
                <a:gd name="T14" fmla="*/ 30 w 48"/>
                <a:gd name="T15" fmla="*/ 8 h 63"/>
                <a:gd name="T16" fmla="*/ 30 w 48"/>
                <a:gd name="T1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63">
                  <a:moveTo>
                    <a:pt x="30" y="63"/>
                  </a:moveTo>
                  <a:lnTo>
                    <a:pt x="20" y="63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30" y="8"/>
                  </a:lnTo>
                  <a:lnTo>
                    <a:pt x="30" y="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53">
              <a:extLst>
                <a:ext uri="{FF2B5EF4-FFF2-40B4-BE49-F238E27FC236}">
                  <a16:creationId xmlns:a16="http://schemas.microsoft.com/office/drawing/2014/main" id="{D7E4B894-82CC-4782-82A6-C4C8D9BFE0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7000" y="2790826"/>
              <a:ext cx="63500" cy="80963"/>
            </a:xfrm>
            <a:custGeom>
              <a:avLst/>
              <a:gdLst>
                <a:gd name="T0" fmla="*/ 16 w 20"/>
                <a:gd name="T1" fmla="*/ 24 h 25"/>
                <a:gd name="T2" fmla="*/ 15 w 20"/>
                <a:gd name="T3" fmla="*/ 21 h 25"/>
                <a:gd name="T4" fmla="*/ 15 w 20"/>
                <a:gd name="T5" fmla="*/ 21 h 25"/>
                <a:gd name="T6" fmla="*/ 11 w 20"/>
                <a:gd name="T7" fmla="*/ 24 h 25"/>
                <a:gd name="T8" fmla="*/ 7 w 20"/>
                <a:gd name="T9" fmla="*/ 25 h 25"/>
                <a:gd name="T10" fmla="*/ 2 w 20"/>
                <a:gd name="T11" fmla="*/ 23 h 25"/>
                <a:gd name="T12" fmla="*/ 0 w 20"/>
                <a:gd name="T13" fmla="*/ 18 h 25"/>
                <a:gd name="T14" fmla="*/ 2 w 20"/>
                <a:gd name="T15" fmla="*/ 12 h 25"/>
                <a:gd name="T16" fmla="*/ 11 w 20"/>
                <a:gd name="T17" fmla="*/ 10 h 25"/>
                <a:gd name="T18" fmla="*/ 15 w 20"/>
                <a:gd name="T19" fmla="*/ 10 h 25"/>
                <a:gd name="T20" fmla="*/ 15 w 20"/>
                <a:gd name="T21" fmla="*/ 9 h 25"/>
                <a:gd name="T22" fmla="*/ 14 w 20"/>
                <a:gd name="T23" fmla="*/ 5 h 25"/>
                <a:gd name="T24" fmla="*/ 10 w 20"/>
                <a:gd name="T25" fmla="*/ 4 h 25"/>
                <a:gd name="T26" fmla="*/ 7 w 20"/>
                <a:gd name="T27" fmla="*/ 5 h 25"/>
                <a:gd name="T28" fmla="*/ 4 w 20"/>
                <a:gd name="T29" fmla="*/ 6 h 25"/>
                <a:gd name="T30" fmla="*/ 2 w 20"/>
                <a:gd name="T31" fmla="*/ 2 h 25"/>
                <a:gd name="T32" fmla="*/ 6 w 20"/>
                <a:gd name="T33" fmla="*/ 1 h 25"/>
                <a:gd name="T34" fmla="*/ 11 w 20"/>
                <a:gd name="T35" fmla="*/ 0 h 25"/>
                <a:gd name="T36" fmla="*/ 17 w 20"/>
                <a:gd name="T37" fmla="*/ 2 h 25"/>
                <a:gd name="T38" fmla="*/ 20 w 20"/>
                <a:gd name="T39" fmla="*/ 8 h 25"/>
                <a:gd name="T40" fmla="*/ 20 w 20"/>
                <a:gd name="T41" fmla="*/ 24 h 25"/>
                <a:gd name="T42" fmla="*/ 16 w 20"/>
                <a:gd name="T43" fmla="*/ 24 h 25"/>
                <a:gd name="T44" fmla="*/ 9 w 20"/>
                <a:gd name="T45" fmla="*/ 21 h 25"/>
                <a:gd name="T46" fmla="*/ 13 w 20"/>
                <a:gd name="T47" fmla="*/ 19 h 25"/>
                <a:gd name="T48" fmla="*/ 15 w 20"/>
                <a:gd name="T49" fmla="*/ 15 h 25"/>
                <a:gd name="T50" fmla="*/ 15 w 20"/>
                <a:gd name="T51" fmla="*/ 13 h 25"/>
                <a:gd name="T52" fmla="*/ 12 w 20"/>
                <a:gd name="T53" fmla="*/ 13 h 25"/>
                <a:gd name="T54" fmla="*/ 6 w 20"/>
                <a:gd name="T55" fmla="*/ 14 h 25"/>
                <a:gd name="T56" fmla="*/ 5 w 20"/>
                <a:gd name="T57" fmla="*/ 18 h 25"/>
                <a:gd name="T58" fmla="*/ 6 w 20"/>
                <a:gd name="T59" fmla="*/ 20 h 25"/>
                <a:gd name="T60" fmla="*/ 9 w 20"/>
                <a:gd name="T6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" h="25">
                  <a:moveTo>
                    <a:pt x="16" y="24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3"/>
                    <a:pt x="13" y="24"/>
                    <a:pt x="11" y="24"/>
                  </a:cubicBezTo>
                  <a:cubicBezTo>
                    <a:pt x="10" y="25"/>
                    <a:pt x="9" y="25"/>
                    <a:pt x="7" y="25"/>
                  </a:cubicBezTo>
                  <a:cubicBezTo>
                    <a:pt x="5" y="25"/>
                    <a:pt x="3" y="24"/>
                    <a:pt x="2" y="23"/>
                  </a:cubicBezTo>
                  <a:cubicBezTo>
                    <a:pt x="0" y="22"/>
                    <a:pt x="0" y="20"/>
                    <a:pt x="0" y="18"/>
                  </a:cubicBezTo>
                  <a:cubicBezTo>
                    <a:pt x="0" y="15"/>
                    <a:pt x="0" y="13"/>
                    <a:pt x="2" y="12"/>
                  </a:cubicBezTo>
                  <a:cubicBezTo>
                    <a:pt x="4" y="11"/>
                    <a:pt x="7" y="10"/>
                    <a:pt x="11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7"/>
                    <a:pt x="14" y="6"/>
                    <a:pt x="14" y="5"/>
                  </a:cubicBezTo>
                  <a:cubicBezTo>
                    <a:pt x="13" y="4"/>
                    <a:pt x="12" y="4"/>
                    <a:pt x="10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5"/>
                    <a:pt x="5" y="5"/>
                    <a:pt x="4" y="6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5" y="1"/>
                    <a:pt x="6" y="1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4" y="0"/>
                    <a:pt x="16" y="1"/>
                    <a:pt x="17" y="2"/>
                  </a:cubicBezTo>
                  <a:cubicBezTo>
                    <a:pt x="19" y="4"/>
                    <a:pt x="20" y="6"/>
                    <a:pt x="20" y="8"/>
                  </a:cubicBezTo>
                  <a:cubicBezTo>
                    <a:pt x="20" y="24"/>
                    <a:pt x="20" y="24"/>
                    <a:pt x="20" y="24"/>
                  </a:cubicBezTo>
                  <a:lnTo>
                    <a:pt x="16" y="24"/>
                  </a:lnTo>
                  <a:close/>
                  <a:moveTo>
                    <a:pt x="9" y="21"/>
                  </a:moveTo>
                  <a:cubicBezTo>
                    <a:pt x="10" y="21"/>
                    <a:pt x="12" y="20"/>
                    <a:pt x="13" y="19"/>
                  </a:cubicBezTo>
                  <a:cubicBezTo>
                    <a:pt x="14" y="18"/>
                    <a:pt x="15" y="17"/>
                    <a:pt x="15" y="15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9" y="13"/>
                    <a:pt x="7" y="14"/>
                    <a:pt x="6" y="14"/>
                  </a:cubicBezTo>
                  <a:cubicBezTo>
                    <a:pt x="5" y="15"/>
                    <a:pt x="5" y="16"/>
                    <a:pt x="5" y="18"/>
                  </a:cubicBezTo>
                  <a:cubicBezTo>
                    <a:pt x="5" y="19"/>
                    <a:pt x="5" y="20"/>
                    <a:pt x="6" y="20"/>
                  </a:cubicBezTo>
                  <a:cubicBezTo>
                    <a:pt x="6" y="21"/>
                    <a:pt x="7" y="21"/>
                    <a:pt x="9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54">
              <a:extLst>
                <a:ext uri="{FF2B5EF4-FFF2-40B4-BE49-F238E27FC236}">
                  <a16:creationId xmlns:a16="http://schemas.microsoft.com/office/drawing/2014/main" id="{D7C891E6-3ABD-48C6-8DA0-B7F447044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2725" y="2762251"/>
              <a:ext cx="68263" cy="109538"/>
            </a:xfrm>
            <a:custGeom>
              <a:avLst/>
              <a:gdLst>
                <a:gd name="T0" fmla="*/ 12 w 21"/>
                <a:gd name="T1" fmla="*/ 9 h 34"/>
                <a:gd name="T2" fmla="*/ 19 w 21"/>
                <a:gd name="T3" fmla="*/ 12 h 34"/>
                <a:gd name="T4" fmla="*/ 21 w 21"/>
                <a:gd name="T5" fmla="*/ 21 h 34"/>
                <a:gd name="T6" fmla="*/ 19 w 21"/>
                <a:gd name="T7" fmla="*/ 31 h 34"/>
                <a:gd name="T8" fmla="*/ 12 w 21"/>
                <a:gd name="T9" fmla="*/ 34 h 34"/>
                <a:gd name="T10" fmla="*/ 5 w 21"/>
                <a:gd name="T11" fmla="*/ 31 h 34"/>
                <a:gd name="T12" fmla="*/ 4 w 21"/>
                <a:gd name="T13" fmla="*/ 31 h 34"/>
                <a:gd name="T14" fmla="*/ 4 w 21"/>
                <a:gd name="T15" fmla="*/ 33 h 34"/>
                <a:gd name="T16" fmla="*/ 0 w 21"/>
                <a:gd name="T17" fmla="*/ 33 h 34"/>
                <a:gd name="T18" fmla="*/ 0 w 21"/>
                <a:gd name="T19" fmla="*/ 0 h 34"/>
                <a:gd name="T20" fmla="*/ 5 w 21"/>
                <a:gd name="T21" fmla="*/ 0 h 34"/>
                <a:gd name="T22" fmla="*/ 5 w 21"/>
                <a:gd name="T23" fmla="*/ 8 h 34"/>
                <a:gd name="T24" fmla="*/ 5 w 21"/>
                <a:gd name="T25" fmla="*/ 11 h 34"/>
                <a:gd name="T26" fmla="*/ 5 w 21"/>
                <a:gd name="T27" fmla="*/ 13 h 34"/>
                <a:gd name="T28" fmla="*/ 5 w 21"/>
                <a:gd name="T29" fmla="*/ 13 h 34"/>
                <a:gd name="T30" fmla="*/ 12 w 21"/>
                <a:gd name="T31" fmla="*/ 9 h 34"/>
                <a:gd name="T32" fmla="*/ 11 w 21"/>
                <a:gd name="T33" fmla="*/ 13 h 34"/>
                <a:gd name="T34" fmla="*/ 6 w 21"/>
                <a:gd name="T35" fmla="*/ 15 h 34"/>
                <a:gd name="T36" fmla="*/ 5 w 21"/>
                <a:gd name="T37" fmla="*/ 21 h 34"/>
                <a:gd name="T38" fmla="*/ 5 w 21"/>
                <a:gd name="T39" fmla="*/ 21 h 34"/>
                <a:gd name="T40" fmla="*/ 6 w 21"/>
                <a:gd name="T41" fmla="*/ 28 h 34"/>
                <a:gd name="T42" fmla="*/ 11 w 21"/>
                <a:gd name="T43" fmla="*/ 30 h 34"/>
                <a:gd name="T44" fmla="*/ 15 w 21"/>
                <a:gd name="T45" fmla="*/ 28 h 34"/>
                <a:gd name="T46" fmla="*/ 16 w 21"/>
                <a:gd name="T47" fmla="*/ 21 h 34"/>
                <a:gd name="T48" fmla="*/ 11 w 21"/>
                <a:gd name="T4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34">
                  <a:moveTo>
                    <a:pt x="12" y="9"/>
                  </a:moveTo>
                  <a:cubicBezTo>
                    <a:pt x="15" y="9"/>
                    <a:pt x="17" y="10"/>
                    <a:pt x="19" y="12"/>
                  </a:cubicBezTo>
                  <a:cubicBezTo>
                    <a:pt x="20" y="15"/>
                    <a:pt x="21" y="18"/>
                    <a:pt x="21" y="21"/>
                  </a:cubicBezTo>
                  <a:cubicBezTo>
                    <a:pt x="21" y="25"/>
                    <a:pt x="20" y="28"/>
                    <a:pt x="19" y="31"/>
                  </a:cubicBezTo>
                  <a:cubicBezTo>
                    <a:pt x="17" y="33"/>
                    <a:pt x="15" y="34"/>
                    <a:pt x="12" y="34"/>
                  </a:cubicBezTo>
                  <a:cubicBezTo>
                    <a:pt x="9" y="34"/>
                    <a:pt x="6" y="33"/>
                    <a:pt x="5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9"/>
                    <a:pt x="5" y="9"/>
                    <a:pt x="5" y="11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0"/>
                    <a:pt x="9" y="9"/>
                    <a:pt x="12" y="9"/>
                  </a:cubicBezTo>
                  <a:close/>
                  <a:moveTo>
                    <a:pt x="11" y="13"/>
                  </a:moveTo>
                  <a:cubicBezTo>
                    <a:pt x="9" y="13"/>
                    <a:pt x="7" y="14"/>
                    <a:pt x="6" y="15"/>
                  </a:cubicBezTo>
                  <a:cubicBezTo>
                    <a:pt x="5" y="16"/>
                    <a:pt x="5" y="18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4"/>
                    <a:pt x="5" y="26"/>
                    <a:pt x="6" y="28"/>
                  </a:cubicBezTo>
                  <a:cubicBezTo>
                    <a:pt x="7" y="29"/>
                    <a:pt x="9" y="30"/>
                    <a:pt x="11" y="30"/>
                  </a:cubicBezTo>
                  <a:cubicBezTo>
                    <a:pt x="12" y="30"/>
                    <a:pt x="14" y="29"/>
                    <a:pt x="15" y="28"/>
                  </a:cubicBezTo>
                  <a:cubicBezTo>
                    <a:pt x="16" y="26"/>
                    <a:pt x="16" y="24"/>
                    <a:pt x="16" y="21"/>
                  </a:cubicBezTo>
                  <a:cubicBezTo>
                    <a:pt x="16" y="16"/>
                    <a:pt x="14" y="13"/>
                    <a:pt x="1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55">
              <a:extLst>
                <a:ext uri="{FF2B5EF4-FFF2-40B4-BE49-F238E27FC236}">
                  <a16:creationId xmlns:a16="http://schemas.microsoft.com/office/drawing/2014/main" id="{1CB5906F-76A6-4504-81EF-4D45BF0D0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1788" y="2765426"/>
              <a:ext cx="66675" cy="106363"/>
            </a:xfrm>
            <a:custGeom>
              <a:avLst/>
              <a:gdLst>
                <a:gd name="T0" fmla="*/ 21 w 21"/>
                <a:gd name="T1" fmla="*/ 17 h 33"/>
                <a:gd name="T2" fmla="*/ 19 w 21"/>
                <a:gd name="T3" fmla="*/ 29 h 33"/>
                <a:gd name="T4" fmla="*/ 11 w 21"/>
                <a:gd name="T5" fmla="*/ 33 h 33"/>
                <a:gd name="T6" fmla="*/ 3 w 21"/>
                <a:gd name="T7" fmla="*/ 29 h 33"/>
                <a:gd name="T8" fmla="*/ 0 w 21"/>
                <a:gd name="T9" fmla="*/ 17 h 33"/>
                <a:gd name="T10" fmla="*/ 3 w 21"/>
                <a:gd name="T11" fmla="*/ 4 h 33"/>
                <a:gd name="T12" fmla="*/ 11 w 21"/>
                <a:gd name="T13" fmla="*/ 0 h 33"/>
                <a:gd name="T14" fmla="*/ 18 w 21"/>
                <a:gd name="T15" fmla="*/ 5 h 33"/>
                <a:gd name="T16" fmla="*/ 21 w 21"/>
                <a:gd name="T17" fmla="*/ 17 h 33"/>
                <a:gd name="T18" fmla="*/ 5 w 21"/>
                <a:gd name="T19" fmla="*/ 17 h 33"/>
                <a:gd name="T20" fmla="*/ 6 w 21"/>
                <a:gd name="T21" fmla="*/ 26 h 33"/>
                <a:gd name="T22" fmla="*/ 11 w 21"/>
                <a:gd name="T23" fmla="*/ 29 h 33"/>
                <a:gd name="T24" fmla="*/ 15 w 21"/>
                <a:gd name="T25" fmla="*/ 26 h 33"/>
                <a:gd name="T26" fmla="*/ 16 w 21"/>
                <a:gd name="T27" fmla="*/ 17 h 33"/>
                <a:gd name="T28" fmla="*/ 15 w 21"/>
                <a:gd name="T29" fmla="*/ 8 h 33"/>
                <a:gd name="T30" fmla="*/ 11 w 21"/>
                <a:gd name="T31" fmla="*/ 5 h 33"/>
                <a:gd name="T32" fmla="*/ 6 w 21"/>
                <a:gd name="T33" fmla="*/ 8 h 33"/>
                <a:gd name="T34" fmla="*/ 5 w 21"/>
                <a:gd name="T35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" h="33">
                  <a:moveTo>
                    <a:pt x="21" y="17"/>
                  </a:moveTo>
                  <a:cubicBezTo>
                    <a:pt x="21" y="22"/>
                    <a:pt x="20" y="26"/>
                    <a:pt x="19" y="29"/>
                  </a:cubicBezTo>
                  <a:cubicBezTo>
                    <a:pt x="17" y="32"/>
                    <a:pt x="14" y="33"/>
                    <a:pt x="11" y="33"/>
                  </a:cubicBezTo>
                  <a:cubicBezTo>
                    <a:pt x="7" y="33"/>
                    <a:pt x="4" y="31"/>
                    <a:pt x="3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20" y="7"/>
                    <a:pt x="21" y="11"/>
                    <a:pt x="21" y="17"/>
                  </a:cubicBezTo>
                  <a:close/>
                  <a:moveTo>
                    <a:pt x="5" y="17"/>
                  </a:moveTo>
                  <a:cubicBezTo>
                    <a:pt x="5" y="21"/>
                    <a:pt x="5" y="24"/>
                    <a:pt x="6" y="26"/>
                  </a:cubicBezTo>
                  <a:cubicBezTo>
                    <a:pt x="7" y="28"/>
                    <a:pt x="9" y="29"/>
                    <a:pt x="11" y="29"/>
                  </a:cubicBezTo>
                  <a:cubicBezTo>
                    <a:pt x="12" y="29"/>
                    <a:pt x="14" y="28"/>
                    <a:pt x="15" y="26"/>
                  </a:cubicBezTo>
                  <a:cubicBezTo>
                    <a:pt x="16" y="24"/>
                    <a:pt x="16" y="21"/>
                    <a:pt x="16" y="17"/>
                  </a:cubicBezTo>
                  <a:cubicBezTo>
                    <a:pt x="16" y="12"/>
                    <a:pt x="16" y="9"/>
                    <a:pt x="15" y="8"/>
                  </a:cubicBezTo>
                  <a:cubicBezTo>
                    <a:pt x="14" y="6"/>
                    <a:pt x="12" y="5"/>
                    <a:pt x="11" y="5"/>
                  </a:cubicBezTo>
                  <a:cubicBezTo>
                    <a:pt x="9" y="5"/>
                    <a:pt x="7" y="6"/>
                    <a:pt x="6" y="8"/>
                  </a:cubicBezTo>
                  <a:cubicBezTo>
                    <a:pt x="5" y="9"/>
                    <a:pt x="5" y="12"/>
                    <a:pt x="5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56">
              <a:extLst>
                <a:ext uri="{FF2B5EF4-FFF2-40B4-BE49-F238E27FC236}">
                  <a16:creationId xmlns:a16="http://schemas.microsoft.com/office/drawing/2014/main" id="{D544EBCE-AD0D-45FA-BE6B-B9A203DEB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2768601"/>
              <a:ext cx="44450" cy="100013"/>
            </a:xfrm>
            <a:custGeom>
              <a:avLst/>
              <a:gdLst>
                <a:gd name="T0" fmla="*/ 14 w 14"/>
                <a:gd name="T1" fmla="*/ 31 h 31"/>
                <a:gd name="T2" fmla="*/ 9 w 14"/>
                <a:gd name="T3" fmla="*/ 31 h 31"/>
                <a:gd name="T4" fmla="*/ 9 w 14"/>
                <a:gd name="T5" fmla="*/ 11 h 31"/>
                <a:gd name="T6" fmla="*/ 9 w 14"/>
                <a:gd name="T7" fmla="*/ 5 h 31"/>
                <a:gd name="T8" fmla="*/ 8 w 14"/>
                <a:gd name="T9" fmla="*/ 7 h 31"/>
                <a:gd name="T10" fmla="*/ 3 w 14"/>
                <a:gd name="T11" fmla="*/ 10 h 31"/>
                <a:gd name="T12" fmla="*/ 0 w 14"/>
                <a:gd name="T13" fmla="*/ 7 h 31"/>
                <a:gd name="T14" fmla="*/ 10 w 14"/>
                <a:gd name="T15" fmla="*/ 0 h 31"/>
                <a:gd name="T16" fmla="*/ 14 w 14"/>
                <a:gd name="T17" fmla="*/ 0 h 31"/>
                <a:gd name="T18" fmla="*/ 14 w 14"/>
                <a:gd name="T1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1">
                  <a:moveTo>
                    <a:pt x="14" y="31"/>
                  </a:moveTo>
                  <a:cubicBezTo>
                    <a:pt x="9" y="31"/>
                    <a:pt x="9" y="31"/>
                    <a:pt x="9" y="3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9"/>
                    <a:pt x="9" y="7"/>
                    <a:pt x="9" y="5"/>
                  </a:cubicBezTo>
                  <a:cubicBezTo>
                    <a:pt x="9" y="6"/>
                    <a:pt x="8" y="6"/>
                    <a:pt x="8" y="7"/>
                  </a:cubicBezTo>
                  <a:cubicBezTo>
                    <a:pt x="7" y="7"/>
                    <a:pt x="6" y="8"/>
                    <a:pt x="3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7">
              <a:extLst>
                <a:ext uri="{FF2B5EF4-FFF2-40B4-BE49-F238E27FC236}">
                  <a16:creationId xmlns:a16="http://schemas.microsoft.com/office/drawing/2014/main" id="{0FDCD3FF-62F3-42C0-8E07-F9CA4FC39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38" y="2768601"/>
              <a:ext cx="82550" cy="100013"/>
            </a:xfrm>
            <a:custGeom>
              <a:avLst/>
              <a:gdLst>
                <a:gd name="T0" fmla="*/ 26 w 26"/>
                <a:gd name="T1" fmla="*/ 31 h 31"/>
                <a:gd name="T2" fmla="*/ 20 w 26"/>
                <a:gd name="T3" fmla="*/ 31 h 31"/>
                <a:gd name="T4" fmla="*/ 4 w 26"/>
                <a:gd name="T5" fmla="*/ 6 h 31"/>
                <a:gd name="T6" fmla="*/ 4 w 26"/>
                <a:gd name="T7" fmla="*/ 6 h 31"/>
                <a:gd name="T8" fmla="*/ 4 w 26"/>
                <a:gd name="T9" fmla="*/ 8 h 31"/>
                <a:gd name="T10" fmla="*/ 4 w 26"/>
                <a:gd name="T11" fmla="*/ 15 h 31"/>
                <a:gd name="T12" fmla="*/ 4 w 26"/>
                <a:gd name="T13" fmla="*/ 31 h 31"/>
                <a:gd name="T14" fmla="*/ 0 w 26"/>
                <a:gd name="T15" fmla="*/ 31 h 31"/>
                <a:gd name="T16" fmla="*/ 0 w 26"/>
                <a:gd name="T17" fmla="*/ 0 h 31"/>
                <a:gd name="T18" fmla="*/ 6 w 26"/>
                <a:gd name="T19" fmla="*/ 0 h 31"/>
                <a:gd name="T20" fmla="*/ 21 w 26"/>
                <a:gd name="T21" fmla="*/ 25 h 31"/>
                <a:gd name="T22" fmla="*/ 21 w 26"/>
                <a:gd name="T23" fmla="*/ 25 h 31"/>
                <a:gd name="T24" fmla="*/ 21 w 26"/>
                <a:gd name="T25" fmla="*/ 21 h 31"/>
                <a:gd name="T26" fmla="*/ 21 w 26"/>
                <a:gd name="T27" fmla="*/ 16 h 31"/>
                <a:gd name="T28" fmla="*/ 21 w 26"/>
                <a:gd name="T29" fmla="*/ 0 h 31"/>
                <a:gd name="T30" fmla="*/ 26 w 26"/>
                <a:gd name="T31" fmla="*/ 0 h 31"/>
                <a:gd name="T32" fmla="*/ 26 w 26"/>
                <a:gd name="T3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1">
                  <a:moveTo>
                    <a:pt x="26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10"/>
                    <a:pt x="4" y="13"/>
                    <a:pt x="4" y="15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3"/>
                    <a:pt x="21" y="21"/>
                  </a:cubicBezTo>
                  <a:cubicBezTo>
                    <a:pt x="21" y="19"/>
                    <a:pt x="21" y="18"/>
                    <a:pt x="21" y="1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26" y="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58">
              <a:extLst>
                <a:ext uri="{FF2B5EF4-FFF2-40B4-BE49-F238E27FC236}">
                  <a16:creationId xmlns:a16="http://schemas.microsoft.com/office/drawing/2014/main" id="{4E2FE704-64F9-485E-8EEC-DDF777B7DC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74038" y="2790826"/>
              <a:ext cx="66675" cy="80963"/>
            </a:xfrm>
            <a:custGeom>
              <a:avLst/>
              <a:gdLst>
                <a:gd name="T0" fmla="*/ 12 w 21"/>
                <a:gd name="T1" fmla="*/ 25 h 25"/>
                <a:gd name="T2" fmla="*/ 3 w 21"/>
                <a:gd name="T3" fmla="*/ 22 h 25"/>
                <a:gd name="T4" fmla="*/ 0 w 21"/>
                <a:gd name="T5" fmla="*/ 13 h 25"/>
                <a:gd name="T6" fmla="*/ 3 w 21"/>
                <a:gd name="T7" fmla="*/ 4 h 25"/>
                <a:gd name="T8" fmla="*/ 11 w 21"/>
                <a:gd name="T9" fmla="*/ 0 h 25"/>
                <a:gd name="T10" fmla="*/ 18 w 21"/>
                <a:gd name="T11" fmla="*/ 3 h 25"/>
                <a:gd name="T12" fmla="*/ 21 w 21"/>
                <a:gd name="T13" fmla="*/ 11 h 25"/>
                <a:gd name="T14" fmla="*/ 21 w 21"/>
                <a:gd name="T15" fmla="*/ 14 h 25"/>
                <a:gd name="T16" fmla="*/ 5 w 21"/>
                <a:gd name="T17" fmla="*/ 14 h 25"/>
                <a:gd name="T18" fmla="*/ 7 w 21"/>
                <a:gd name="T19" fmla="*/ 19 h 25"/>
                <a:gd name="T20" fmla="*/ 12 w 21"/>
                <a:gd name="T21" fmla="*/ 21 h 25"/>
                <a:gd name="T22" fmla="*/ 16 w 21"/>
                <a:gd name="T23" fmla="*/ 20 h 25"/>
                <a:gd name="T24" fmla="*/ 20 w 21"/>
                <a:gd name="T25" fmla="*/ 19 h 25"/>
                <a:gd name="T26" fmla="*/ 20 w 21"/>
                <a:gd name="T27" fmla="*/ 23 h 25"/>
                <a:gd name="T28" fmla="*/ 16 w 21"/>
                <a:gd name="T29" fmla="*/ 24 h 25"/>
                <a:gd name="T30" fmla="*/ 12 w 21"/>
                <a:gd name="T31" fmla="*/ 25 h 25"/>
                <a:gd name="T32" fmla="*/ 11 w 21"/>
                <a:gd name="T33" fmla="*/ 4 h 25"/>
                <a:gd name="T34" fmla="*/ 7 w 21"/>
                <a:gd name="T35" fmla="*/ 6 h 25"/>
                <a:gd name="T36" fmla="*/ 5 w 21"/>
                <a:gd name="T37" fmla="*/ 10 h 25"/>
                <a:gd name="T38" fmla="*/ 16 w 21"/>
                <a:gd name="T39" fmla="*/ 10 h 25"/>
                <a:gd name="T40" fmla="*/ 15 w 21"/>
                <a:gd name="T41" fmla="*/ 6 h 25"/>
                <a:gd name="T42" fmla="*/ 11 w 21"/>
                <a:gd name="T43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25">
                  <a:moveTo>
                    <a:pt x="12" y="25"/>
                  </a:moveTo>
                  <a:cubicBezTo>
                    <a:pt x="8" y="25"/>
                    <a:pt x="5" y="24"/>
                    <a:pt x="3" y="22"/>
                  </a:cubicBezTo>
                  <a:cubicBezTo>
                    <a:pt x="1" y="19"/>
                    <a:pt x="0" y="16"/>
                    <a:pt x="0" y="13"/>
                  </a:cubicBezTo>
                  <a:cubicBezTo>
                    <a:pt x="0" y="9"/>
                    <a:pt x="1" y="6"/>
                    <a:pt x="3" y="4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4" y="0"/>
                    <a:pt x="17" y="1"/>
                    <a:pt x="18" y="3"/>
                  </a:cubicBezTo>
                  <a:cubicBezTo>
                    <a:pt x="20" y="5"/>
                    <a:pt x="21" y="8"/>
                    <a:pt x="21" y="11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6" y="18"/>
                    <a:pt x="7" y="19"/>
                  </a:cubicBezTo>
                  <a:cubicBezTo>
                    <a:pt x="8" y="20"/>
                    <a:pt x="10" y="21"/>
                    <a:pt x="12" y="21"/>
                  </a:cubicBezTo>
                  <a:cubicBezTo>
                    <a:pt x="14" y="21"/>
                    <a:pt x="15" y="21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4"/>
                    <a:pt x="18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lose/>
                  <a:moveTo>
                    <a:pt x="11" y="4"/>
                  </a:moveTo>
                  <a:cubicBezTo>
                    <a:pt x="9" y="4"/>
                    <a:pt x="8" y="5"/>
                    <a:pt x="7" y="6"/>
                  </a:cubicBezTo>
                  <a:cubicBezTo>
                    <a:pt x="6" y="7"/>
                    <a:pt x="6" y="8"/>
                    <a:pt x="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6" y="7"/>
                    <a:pt x="15" y="6"/>
                  </a:cubicBezTo>
                  <a:cubicBezTo>
                    <a:pt x="14" y="5"/>
                    <a:pt x="13" y="4"/>
                    <a:pt x="11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59">
              <a:extLst>
                <a:ext uri="{FF2B5EF4-FFF2-40B4-BE49-F238E27FC236}">
                  <a16:creationId xmlns:a16="http://schemas.microsoft.com/office/drawing/2014/main" id="{310B0472-F766-40B8-A036-0057E3356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0238" y="2794001"/>
              <a:ext cx="112713" cy="74613"/>
            </a:xfrm>
            <a:custGeom>
              <a:avLst/>
              <a:gdLst>
                <a:gd name="T0" fmla="*/ 22 w 35"/>
                <a:gd name="T1" fmla="*/ 23 h 23"/>
                <a:gd name="T2" fmla="*/ 19 w 35"/>
                <a:gd name="T3" fmla="*/ 12 h 23"/>
                <a:gd name="T4" fmla="*/ 17 w 35"/>
                <a:gd name="T5" fmla="*/ 4 h 23"/>
                <a:gd name="T6" fmla="*/ 17 w 35"/>
                <a:gd name="T7" fmla="*/ 4 h 23"/>
                <a:gd name="T8" fmla="*/ 15 w 35"/>
                <a:gd name="T9" fmla="*/ 12 h 23"/>
                <a:gd name="T10" fmla="*/ 12 w 35"/>
                <a:gd name="T11" fmla="*/ 23 h 23"/>
                <a:gd name="T12" fmla="*/ 6 w 35"/>
                <a:gd name="T13" fmla="*/ 23 h 23"/>
                <a:gd name="T14" fmla="*/ 0 w 35"/>
                <a:gd name="T15" fmla="*/ 0 h 23"/>
                <a:gd name="T16" fmla="*/ 5 w 35"/>
                <a:gd name="T17" fmla="*/ 0 h 23"/>
                <a:gd name="T18" fmla="*/ 8 w 35"/>
                <a:gd name="T19" fmla="*/ 11 h 23"/>
                <a:gd name="T20" fmla="*/ 9 w 35"/>
                <a:gd name="T21" fmla="*/ 19 h 23"/>
                <a:gd name="T22" fmla="*/ 10 w 35"/>
                <a:gd name="T23" fmla="*/ 19 h 23"/>
                <a:gd name="T24" fmla="*/ 10 w 35"/>
                <a:gd name="T25" fmla="*/ 15 h 23"/>
                <a:gd name="T26" fmla="*/ 11 w 35"/>
                <a:gd name="T27" fmla="*/ 12 h 23"/>
                <a:gd name="T28" fmla="*/ 15 w 35"/>
                <a:gd name="T29" fmla="*/ 0 h 23"/>
                <a:gd name="T30" fmla="*/ 20 w 35"/>
                <a:gd name="T31" fmla="*/ 0 h 23"/>
                <a:gd name="T32" fmla="*/ 24 w 35"/>
                <a:gd name="T33" fmla="*/ 12 h 23"/>
                <a:gd name="T34" fmla="*/ 24 w 35"/>
                <a:gd name="T35" fmla="*/ 15 h 23"/>
                <a:gd name="T36" fmla="*/ 25 w 35"/>
                <a:gd name="T37" fmla="*/ 19 h 23"/>
                <a:gd name="T38" fmla="*/ 25 w 35"/>
                <a:gd name="T39" fmla="*/ 19 h 23"/>
                <a:gd name="T40" fmla="*/ 27 w 35"/>
                <a:gd name="T41" fmla="*/ 11 h 23"/>
                <a:gd name="T42" fmla="*/ 30 w 35"/>
                <a:gd name="T43" fmla="*/ 0 h 23"/>
                <a:gd name="T44" fmla="*/ 35 w 35"/>
                <a:gd name="T45" fmla="*/ 0 h 23"/>
                <a:gd name="T46" fmla="*/ 28 w 35"/>
                <a:gd name="T47" fmla="*/ 23 h 23"/>
                <a:gd name="T48" fmla="*/ 22 w 35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23">
                  <a:moveTo>
                    <a:pt x="22" y="23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8" y="8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8"/>
                    <a:pt x="16" y="11"/>
                    <a:pt x="15" y="1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4"/>
                    <a:pt x="9" y="17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7"/>
                    <a:pt x="10" y="15"/>
                  </a:cubicBezTo>
                  <a:cubicBezTo>
                    <a:pt x="10" y="14"/>
                    <a:pt x="11" y="13"/>
                    <a:pt x="11" y="1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4" y="14"/>
                    <a:pt x="24" y="15"/>
                  </a:cubicBezTo>
                  <a:cubicBezTo>
                    <a:pt x="25" y="17"/>
                    <a:pt x="25" y="18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7"/>
                    <a:pt x="26" y="15"/>
                    <a:pt x="27" y="1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8" y="23"/>
                    <a:pt x="28" y="23"/>
                    <a:pt x="28" y="23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60">
              <a:extLst>
                <a:ext uri="{FF2B5EF4-FFF2-40B4-BE49-F238E27FC236}">
                  <a16:creationId xmlns:a16="http://schemas.microsoft.com/office/drawing/2014/main" id="{6DB97C2A-9499-4EB9-81EE-1D00A85C6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2768601"/>
              <a:ext cx="76200" cy="100013"/>
            </a:xfrm>
            <a:custGeom>
              <a:avLst/>
              <a:gdLst>
                <a:gd name="T0" fmla="*/ 30 w 48"/>
                <a:gd name="T1" fmla="*/ 63 h 63"/>
                <a:gd name="T2" fmla="*/ 20 w 48"/>
                <a:gd name="T3" fmla="*/ 63 h 63"/>
                <a:gd name="T4" fmla="*/ 20 w 48"/>
                <a:gd name="T5" fmla="*/ 8 h 63"/>
                <a:gd name="T6" fmla="*/ 0 w 48"/>
                <a:gd name="T7" fmla="*/ 8 h 63"/>
                <a:gd name="T8" fmla="*/ 0 w 48"/>
                <a:gd name="T9" fmla="*/ 0 h 63"/>
                <a:gd name="T10" fmla="*/ 48 w 48"/>
                <a:gd name="T11" fmla="*/ 0 h 63"/>
                <a:gd name="T12" fmla="*/ 48 w 48"/>
                <a:gd name="T13" fmla="*/ 8 h 63"/>
                <a:gd name="T14" fmla="*/ 30 w 48"/>
                <a:gd name="T15" fmla="*/ 8 h 63"/>
                <a:gd name="T16" fmla="*/ 30 w 48"/>
                <a:gd name="T1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63">
                  <a:moveTo>
                    <a:pt x="30" y="63"/>
                  </a:moveTo>
                  <a:lnTo>
                    <a:pt x="20" y="63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30" y="8"/>
                  </a:lnTo>
                  <a:lnTo>
                    <a:pt x="30" y="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61">
              <a:extLst>
                <a:ext uri="{FF2B5EF4-FFF2-40B4-BE49-F238E27FC236}">
                  <a16:creationId xmlns:a16="http://schemas.microsoft.com/office/drawing/2014/main" id="{013FD3F4-ACC2-4910-9A53-9659E3DCA3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6775" y="2790826"/>
              <a:ext cx="63500" cy="80963"/>
            </a:xfrm>
            <a:custGeom>
              <a:avLst/>
              <a:gdLst>
                <a:gd name="T0" fmla="*/ 16 w 20"/>
                <a:gd name="T1" fmla="*/ 24 h 25"/>
                <a:gd name="T2" fmla="*/ 15 w 20"/>
                <a:gd name="T3" fmla="*/ 21 h 25"/>
                <a:gd name="T4" fmla="*/ 15 w 20"/>
                <a:gd name="T5" fmla="*/ 21 h 25"/>
                <a:gd name="T6" fmla="*/ 11 w 20"/>
                <a:gd name="T7" fmla="*/ 24 h 25"/>
                <a:gd name="T8" fmla="*/ 7 w 20"/>
                <a:gd name="T9" fmla="*/ 25 h 25"/>
                <a:gd name="T10" fmla="*/ 2 w 20"/>
                <a:gd name="T11" fmla="*/ 23 h 25"/>
                <a:gd name="T12" fmla="*/ 0 w 20"/>
                <a:gd name="T13" fmla="*/ 18 h 25"/>
                <a:gd name="T14" fmla="*/ 2 w 20"/>
                <a:gd name="T15" fmla="*/ 12 h 25"/>
                <a:gd name="T16" fmla="*/ 11 w 20"/>
                <a:gd name="T17" fmla="*/ 10 h 25"/>
                <a:gd name="T18" fmla="*/ 15 w 20"/>
                <a:gd name="T19" fmla="*/ 10 h 25"/>
                <a:gd name="T20" fmla="*/ 15 w 20"/>
                <a:gd name="T21" fmla="*/ 9 h 25"/>
                <a:gd name="T22" fmla="*/ 14 w 20"/>
                <a:gd name="T23" fmla="*/ 5 h 25"/>
                <a:gd name="T24" fmla="*/ 10 w 20"/>
                <a:gd name="T25" fmla="*/ 4 h 25"/>
                <a:gd name="T26" fmla="*/ 7 w 20"/>
                <a:gd name="T27" fmla="*/ 5 h 25"/>
                <a:gd name="T28" fmla="*/ 4 w 20"/>
                <a:gd name="T29" fmla="*/ 6 h 25"/>
                <a:gd name="T30" fmla="*/ 2 w 20"/>
                <a:gd name="T31" fmla="*/ 2 h 25"/>
                <a:gd name="T32" fmla="*/ 6 w 20"/>
                <a:gd name="T33" fmla="*/ 1 h 25"/>
                <a:gd name="T34" fmla="*/ 11 w 20"/>
                <a:gd name="T35" fmla="*/ 0 h 25"/>
                <a:gd name="T36" fmla="*/ 17 w 20"/>
                <a:gd name="T37" fmla="*/ 2 h 25"/>
                <a:gd name="T38" fmla="*/ 20 w 20"/>
                <a:gd name="T39" fmla="*/ 8 h 25"/>
                <a:gd name="T40" fmla="*/ 20 w 20"/>
                <a:gd name="T41" fmla="*/ 24 h 25"/>
                <a:gd name="T42" fmla="*/ 16 w 20"/>
                <a:gd name="T43" fmla="*/ 24 h 25"/>
                <a:gd name="T44" fmla="*/ 9 w 20"/>
                <a:gd name="T45" fmla="*/ 21 h 25"/>
                <a:gd name="T46" fmla="*/ 13 w 20"/>
                <a:gd name="T47" fmla="*/ 19 h 25"/>
                <a:gd name="T48" fmla="*/ 15 w 20"/>
                <a:gd name="T49" fmla="*/ 15 h 25"/>
                <a:gd name="T50" fmla="*/ 15 w 20"/>
                <a:gd name="T51" fmla="*/ 13 h 25"/>
                <a:gd name="T52" fmla="*/ 12 w 20"/>
                <a:gd name="T53" fmla="*/ 13 h 25"/>
                <a:gd name="T54" fmla="*/ 6 w 20"/>
                <a:gd name="T55" fmla="*/ 14 h 25"/>
                <a:gd name="T56" fmla="*/ 5 w 20"/>
                <a:gd name="T57" fmla="*/ 18 h 25"/>
                <a:gd name="T58" fmla="*/ 6 w 20"/>
                <a:gd name="T59" fmla="*/ 20 h 25"/>
                <a:gd name="T60" fmla="*/ 9 w 20"/>
                <a:gd name="T6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" h="25">
                  <a:moveTo>
                    <a:pt x="16" y="24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3"/>
                    <a:pt x="13" y="24"/>
                    <a:pt x="11" y="24"/>
                  </a:cubicBezTo>
                  <a:cubicBezTo>
                    <a:pt x="10" y="25"/>
                    <a:pt x="9" y="25"/>
                    <a:pt x="7" y="25"/>
                  </a:cubicBezTo>
                  <a:cubicBezTo>
                    <a:pt x="5" y="25"/>
                    <a:pt x="3" y="24"/>
                    <a:pt x="2" y="23"/>
                  </a:cubicBezTo>
                  <a:cubicBezTo>
                    <a:pt x="0" y="22"/>
                    <a:pt x="0" y="20"/>
                    <a:pt x="0" y="18"/>
                  </a:cubicBezTo>
                  <a:cubicBezTo>
                    <a:pt x="0" y="15"/>
                    <a:pt x="0" y="13"/>
                    <a:pt x="2" y="12"/>
                  </a:cubicBezTo>
                  <a:cubicBezTo>
                    <a:pt x="4" y="11"/>
                    <a:pt x="7" y="10"/>
                    <a:pt x="11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7"/>
                    <a:pt x="14" y="6"/>
                    <a:pt x="14" y="5"/>
                  </a:cubicBezTo>
                  <a:cubicBezTo>
                    <a:pt x="13" y="4"/>
                    <a:pt x="12" y="4"/>
                    <a:pt x="10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5"/>
                    <a:pt x="5" y="5"/>
                    <a:pt x="4" y="6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5" y="1"/>
                    <a:pt x="6" y="1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4" y="0"/>
                    <a:pt x="16" y="1"/>
                    <a:pt x="17" y="2"/>
                  </a:cubicBezTo>
                  <a:cubicBezTo>
                    <a:pt x="19" y="4"/>
                    <a:pt x="20" y="6"/>
                    <a:pt x="20" y="8"/>
                  </a:cubicBezTo>
                  <a:cubicBezTo>
                    <a:pt x="20" y="24"/>
                    <a:pt x="20" y="24"/>
                    <a:pt x="20" y="24"/>
                  </a:cubicBezTo>
                  <a:lnTo>
                    <a:pt x="16" y="24"/>
                  </a:lnTo>
                  <a:close/>
                  <a:moveTo>
                    <a:pt x="9" y="21"/>
                  </a:moveTo>
                  <a:cubicBezTo>
                    <a:pt x="10" y="21"/>
                    <a:pt x="12" y="20"/>
                    <a:pt x="13" y="19"/>
                  </a:cubicBezTo>
                  <a:cubicBezTo>
                    <a:pt x="14" y="18"/>
                    <a:pt x="15" y="17"/>
                    <a:pt x="15" y="15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9" y="13"/>
                    <a:pt x="7" y="14"/>
                    <a:pt x="6" y="14"/>
                  </a:cubicBezTo>
                  <a:cubicBezTo>
                    <a:pt x="5" y="15"/>
                    <a:pt x="5" y="16"/>
                    <a:pt x="5" y="18"/>
                  </a:cubicBezTo>
                  <a:cubicBezTo>
                    <a:pt x="5" y="19"/>
                    <a:pt x="5" y="20"/>
                    <a:pt x="6" y="20"/>
                  </a:cubicBezTo>
                  <a:cubicBezTo>
                    <a:pt x="6" y="21"/>
                    <a:pt x="7" y="21"/>
                    <a:pt x="9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62">
              <a:extLst>
                <a:ext uri="{FF2B5EF4-FFF2-40B4-BE49-F238E27FC236}">
                  <a16:creationId xmlns:a16="http://schemas.microsoft.com/office/drawing/2014/main" id="{70E174D1-38E1-4715-83E2-1F8147B2ED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2500" y="2762251"/>
              <a:ext cx="68263" cy="109538"/>
            </a:xfrm>
            <a:custGeom>
              <a:avLst/>
              <a:gdLst>
                <a:gd name="T0" fmla="*/ 12 w 21"/>
                <a:gd name="T1" fmla="*/ 9 h 34"/>
                <a:gd name="T2" fmla="*/ 19 w 21"/>
                <a:gd name="T3" fmla="*/ 12 h 34"/>
                <a:gd name="T4" fmla="*/ 21 w 21"/>
                <a:gd name="T5" fmla="*/ 21 h 34"/>
                <a:gd name="T6" fmla="*/ 19 w 21"/>
                <a:gd name="T7" fmla="*/ 31 h 34"/>
                <a:gd name="T8" fmla="*/ 12 w 21"/>
                <a:gd name="T9" fmla="*/ 34 h 34"/>
                <a:gd name="T10" fmla="*/ 5 w 21"/>
                <a:gd name="T11" fmla="*/ 31 h 34"/>
                <a:gd name="T12" fmla="*/ 4 w 21"/>
                <a:gd name="T13" fmla="*/ 31 h 34"/>
                <a:gd name="T14" fmla="*/ 4 w 21"/>
                <a:gd name="T15" fmla="*/ 33 h 34"/>
                <a:gd name="T16" fmla="*/ 0 w 21"/>
                <a:gd name="T17" fmla="*/ 33 h 34"/>
                <a:gd name="T18" fmla="*/ 0 w 21"/>
                <a:gd name="T19" fmla="*/ 0 h 34"/>
                <a:gd name="T20" fmla="*/ 5 w 21"/>
                <a:gd name="T21" fmla="*/ 0 h 34"/>
                <a:gd name="T22" fmla="*/ 5 w 21"/>
                <a:gd name="T23" fmla="*/ 8 h 34"/>
                <a:gd name="T24" fmla="*/ 5 w 21"/>
                <a:gd name="T25" fmla="*/ 11 h 34"/>
                <a:gd name="T26" fmla="*/ 5 w 21"/>
                <a:gd name="T27" fmla="*/ 13 h 34"/>
                <a:gd name="T28" fmla="*/ 5 w 21"/>
                <a:gd name="T29" fmla="*/ 13 h 34"/>
                <a:gd name="T30" fmla="*/ 12 w 21"/>
                <a:gd name="T31" fmla="*/ 9 h 34"/>
                <a:gd name="T32" fmla="*/ 11 w 21"/>
                <a:gd name="T33" fmla="*/ 13 h 34"/>
                <a:gd name="T34" fmla="*/ 6 w 21"/>
                <a:gd name="T35" fmla="*/ 15 h 34"/>
                <a:gd name="T36" fmla="*/ 5 w 21"/>
                <a:gd name="T37" fmla="*/ 21 h 34"/>
                <a:gd name="T38" fmla="*/ 5 w 21"/>
                <a:gd name="T39" fmla="*/ 21 h 34"/>
                <a:gd name="T40" fmla="*/ 6 w 21"/>
                <a:gd name="T41" fmla="*/ 28 h 34"/>
                <a:gd name="T42" fmla="*/ 11 w 21"/>
                <a:gd name="T43" fmla="*/ 30 h 34"/>
                <a:gd name="T44" fmla="*/ 15 w 21"/>
                <a:gd name="T45" fmla="*/ 28 h 34"/>
                <a:gd name="T46" fmla="*/ 16 w 21"/>
                <a:gd name="T47" fmla="*/ 21 h 34"/>
                <a:gd name="T48" fmla="*/ 11 w 21"/>
                <a:gd name="T4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34">
                  <a:moveTo>
                    <a:pt x="12" y="9"/>
                  </a:moveTo>
                  <a:cubicBezTo>
                    <a:pt x="15" y="9"/>
                    <a:pt x="17" y="10"/>
                    <a:pt x="19" y="12"/>
                  </a:cubicBezTo>
                  <a:cubicBezTo>
                    <a:pt x="20" y="15"/>
                    <a:pt x="21" y="18"/>
                    <a:pt x="21" y="21"/>
                  </a:cubicBezTo>
                  <a:cubicBezTo>
                    <a:pt x="21" y="25"/>
                    <a:pt x="20" y="28"/>
                    <a:pt x="19" y="31"/>
                  </a:cubicBezTo>
                  <a:cubicBezTo>
                    <a:pt x="17" y="33"/>
                    <a:pt x="15" y="34"/>
                    <a:pt x="12" y="34"/>
                  </a:cubicBezTo>
                  <a:cubicBezTo>
                    <a:pt x="9" y="34"/>
                    <a:pt x="6" y="33"/>
                    <a:pt x="5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9"/>
                    <a:pt x="5" y="9"/>
                    <a:pt x="5" y="11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0"/>
                    <a:pt x="9" y="9"/>
                    <a:pt x="12" y="9"/>
                  </a:cubicBezTo>
                  <a:close/>
                  <a:moveTo>
                    <a:pt x="11" y="13"/>
                  </a:moveTo>
                  <a:cubicBezTo>
                    <a:pt x="9" y="13"/>
                    <a:pt x="7" y="14"/>
                    <a:pt x="6" y="15"/>
                  </a:cubicBezTo>
                  <a:cubicBezTo>
                    <a:pt x="5" y="16"/>
                    <a:pt x="5" y="18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4"/>
                    <a:pt x="5" y="26"/>
                    <a:pt x="6" y="28"/>
                  </a:cubicBezTo>
                  <a:cubicBezTo>
                    <a:pt x="7" y="29"/>
                    <a:pt x="9" y="30"/>
                    <a:pt x="11" y="30"/>
                  </a:cubicBezTo>
                  <a:cubicBezTo>
                    <a:pt x="12" y="30"/>
                    <a:pt x="14" y="29"/>
                    <a:pt x="15" y="28"/>
                  </a:cubicBezTo>
                  <a:cubicBezTo>
                    <a:pt x="16" y="26"/>
                    <a:pt x="16" y="24"/>
                    <a:pt x="16" y="21"/>
                  </a:cubicBezTo>
                  <a:cubicBezTo>
                    <a:pt x="16" y="16"/>
                    <a:pt x="14" y="13"/>
                    <a:pt x="1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63">
              <a:extLst>
                <a:ext uri="{FF2B5EF4-FFF2-40B4-BE49-F238E27FC236}">
                  <a16:creationId xmlns:a16="http://schemas.microsoft.com/office/drawing/2014/main" id="{DF45592E-B460-4095-886D-67FB529E55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91563" y="2765426"/>
              <a:ext cx="66675" cy="106363"/>
            </a:xfrm>
            <a:custGeom>
              <a:avLst/>
              <a:gdLst>
                <a:gd name="T0" fmla="*/ 21 w 21"/>
                <a:gd name="T1" fmla="*/ 17 h 33"/>
                <a:gd name="T2" fmla="*/ 19 w 21"/>
                <a:gd name="T3" fmla="*/ 29 h 33"/>
                <a:gd name="T4" fmla="*/ 11 w 21"/>
                <a:gd name="T5" fmla="*/ 33 h 33"/>
                <a:gd name="T6" fmla="*/ 3 w 21"/>
                <a:gd name="T7" fmla="*/ 29 h 33"/>
                <a:gd name="T8" fmla="*/ 0 w 21"/>
                <a:gd name="T9" fmla="*/ 17 h 33"/>
                <a:gd name="T10" fmla="*/ 3 w 21"/>
                <a:gd name="T11" fmla="*/ 4 h 33"/>
                <a:gd name="T12" fmla="*/ 11 w 21"/>
                <a:gd name="T13" fmla="*/ 0 h 33"/>
                <a:gd name="T14" fmla="*/ 18 w 21"/>
                <a:gd name="T15" fmla="*/ 5 h 33"/>
                <a:gd name="T16" fmla="*/ 21 w 21"/>
                <a:gd name="T17" fmla="*/ 17 h 33"/>
                <a:gd name="T18" fmla="*/ 5 w 21"/>
                <a:gd name="T19" fmla="*/ 17 h 33"/>
                <a:gd name="T20" fmla="*/ 6 w 21"/>
                <a:gd name="T21" fmla="*/ 26 h 33"/>
                <a:gd name="T22" fmla="*/ 11 w 21"/>
                <a:gd name="T23" fmla="*/ 29 h 33"/>
                <a:gd name="T24" fmla="*/ 15 w 21"/>
                <a:gd name="T25" fmla="*/ 26 h 33"/>
                <a:gd name="T26" fmla="*/ 16 w 21"/>
                <a:gd name="T27" fmla="*/ 17 h 33"/>
                <a:gd name="T28" fmla="*/ 15 w 21"/>
                <a:gd name="T29" fmla="*/ 8 h 33"/>
                <a:gd name="T30" fmla="*/ 11 w 21"/>
                <a:gd name="T31" fmla="*/ 5 h 33"/>
                <a:gd name="T32" fmla="*/ 6 w 21"/>
                <a:gd name="T33" fmla="*/ 8 h 33"/>
                <a:gd name="T34" fmla="*/ 5 w 21"/>
                <a:gd name="T35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" h="33">
                  <a:moveTo>
                    <a:pt x="21" y="17"/>
                  </a:moveTo>
                  <a:cubicBezTo>
                    <a:pt x="21" y="22"/>
                    <a:pt x="20" y="26"/>
                    <a:pt x="19" y="29"/>
                  </a:cubicBezTo>
                  <a:cubicBezTo>
                    <a:pt x="17" y="32"/>
                    <a:pt x="14" y="33"/>
                    <a:pt x="11" y="33"/>
                  </a:cubicBezTo>
                  <a:cubicBezTo>
                    <a:pt x="7" y="33"/>
                    <a:pt x="4" y="31"/>
                    <a:pt x="3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20" y="7"/>
                    <a:pt x="21" y="11"/>
                    <a:pt x="21" y="17"/>
                  </a:cubicBezTo>
                  <a:close/>
                  <a:moveTo>
                    <a:pt x="5" y="17"/>
                  </a:moveTo>
                  <a:cubicBezTo>
                    <a:pt x="5" y="21"/>
                    <a:pt x="5" y="24"/>
                    <a:pt x="6" y="26"/>
                  </a:cubicBezTo>
                  <a:cubicBezTo>
                    <a:pt x="7" y="28"/>
                    <a:pt x="9" y="29"/>
                    <a:pt x="11" y="29"/>
                  </a:cubicBezTo>
                  <a:cubicBezTo>
                    <a:pt x="12" y="29"/>
                    <a:pt x="14" y="28"/>
                    <a:pt x="15" y="26"/>
                  </a:cubicBezTo>
                  <a:cubicBezTo>
                    <a:pt x="16" y="24"/>
                    <a:pt x="16" y="21"/>
                    <a:pt x="16" y="17"/>
                  </a:cubicBezTo>
                  <a:cubicBezTo>
                    <a:pt x="16" y="12"/>
                    <a:pt x="16" y="9"/>
                    <a:pt x="15" y="8"/>
                  </a:cubicBezTo>
                  <a:cubicBezTo>
                    <a:pt x="14" y="6"/>
                    <a:pt x="12" y="5"/>
                    <a:pt x="11" y="5"/>
                  </a:cubicBezTo>
                  <a:cubicBezTo>
                    <a:pt x="9" y="5"/>
                    <a:pt x="7" y="6"/>
                    <a:pt x="6" y="8"/>
                  </a:cubicBezTo>
                  <a:cubicBezTo>
                    <a:pt x="5" y="9"/>
                    <a:pt x="5" y="12"/>
                    <a:pt x="5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64">
              <a:extLst>
                <a:ext uri="{FF2B5EF4-FFF2-40B4-BE49-F238E27FC236}">
                  <a16:creationId xmlns:a16="http://schemas.microsoft.com/office/drawing/2014/main" id="{0626ECDA-A95C-49F3-91DA-75FCCB801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938" y="2768601"/>
              <a:ext cx="66675" cy="100013"/>
            </a:xfrm>
            <a:custGeom>
              <a:avLst/>
              <a:gdLst>
                <a:gd name="T0" fmla="*/ 21 w 21"/>
                <a:gd name="T1" fmla="*/ 31 h 31"/>
                <a:gd name="T2" fmla="*/ 0 w 21"/>
                <a:gd name="T3" fmla="*/ 31 h 31"/>
                <a:gd name="T4" fmla="*/ 0 w 21"/>
                <a:gd name="T5" fmla="*/ 28 h 31"/>
                <a:gd name="T6" fmla="*/ 8 w 21"/>
                <a:gd name="T7" fmla="*/ 19 h 31"/>
                <a:gd name="T8" fmla="*/ 13 w 21"/>
                <a:gd name="T9" fmla="*/ 14 h 31"/>
                <a:gd name="T10" fmla="*/ 15 w 21"/>
                <a:gd name="T11" fmla="*/ 11 h 31"/>
                <a:gd name="T12" fmla="*/ 15 w 21"/>
                <a:gd name="T13" fmla="*/ 8 h 31"/>
                <a:gd name="T14" fmla="*/ 14 w 21"/>
                <a:gd name="T15" fmla="*/ 5 h 31"/>
                <a:gd name="T16" fmla="*/ 10 w 21"/>
                <a:gd name="T17" fmla="*/ 4 h 31"/>
                <a:gd name="T18" fmla="*/ 7 w 21"/>
                <a:gd name="T19" fmla="*/ 5 h 31"/>
                <a:gd name="T20" fmla="*/ 3 w 21"/>
                <a:gd name="T21" fmla="*/ 7 h 31"/>
                <a:gd name="T22" fmla="*/ 0 w 21"/>
                <a:gd name="T23" fmla="*/ 4 h 31"/>
                <a:gd name="T24" fmla="*/ 5 w 21"/>
                <a:gd name="T25" fmla="*/ 0 h 31"/>
                <a:gd name="T26" fmla="*/ 11 w 21"/>
                <a:gd name="T27" fmla="*/ 0 h 31"/>
                <a:gd name="T28" fmla="*/ 18 w 21"/>
                <a:gd name="T29" fmla="*/ 2 h 31"/>
                <a:gd name="T30" fmla="*/ 20 w 21"/>
                <a:gd name="T31" fmla="*/ 8 h 31"/>
                <a:gd name="T32" fmla="*/ 19 w 21"/>
                <a:gd name="T33" fmla="*/ 12 h 31"/>
                <a:gd name="T34" fmla="*/ 17 w 21"/>
                <a:gd name="T35" fmla="*/ 16 h 31"/>
                <a:gd name="T36" fmla="*/ 12 w 21"/>
                <a:gd name="T37" fmla="*/ 21 h 31"/>
                <a:gd name="T38" fmla="*/ 6 w 21"/>
                <a:gd name="T39" fmla="*/ 27 h 31"/>
                <a:gd name="T40" fmla="*/ 6 w 21"/>
                <a:gd name="T41" fmla="*/ 27 h 31"/>
                <a:gd name="T42" fmla="*/ 21 w 21"/>
                <a:gd name="T43" fmla="*/ 27 h 31"/>
                <a:gd name="T44" fmla="*/ 21 w 21"/>
                <a:gd name="T4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1">
                  <a:moveTo>
                    <a:pt x="21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4" y="13"/>
                    <a:pt x="14" y="12"/>
                    <a:pt x="15" y="11"/>
                  </a:cubicBezTo>
                  <a:cubicBezTo>
                    <a:pt x="15" y="10"/>
                    <a:pt x="15" y="9"/>
                    <a:pt x="15" y="8"/>
                  </a:cubicBezTo>
                  <a:cubicBezTo>
                    <a:pt x="15" y="7"/>
                    <a:pt x="15" y="6"/>
                    <a:pt x="14" y="5"/>
                  </a:cubicBezTo>
                  <a:cubicBezTo>
                    <a:pt x="13" y="4"/>
                    <a:pt x="12" y="4"/>
                    <a:pt x="10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5"/>
                    <a:pt x="4" y="6"/>
                    <a:pt x="3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2"/>
                    <a:pt x="4" y="1"/>
                    <a:pt x="5" y="0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3" y="0"/>
                    <a:pt x="16" y="0"/>
                    <a:pt x="18" y="2"/>
                  </a:cubicBezTo>
                  <a:cubicBezTo>
                    <a:pt x="19" y="3"/>
                    <a:pt x="20" y="5"/>
                    <a:pt x="20" y="8"/>
                  </a:cubicBezTo>
                  <a:cubicBezTo>
                    <a:pt x="20" y="9"/>
                    <a:pt x="20" y="11"/>
                    <a:pt x="19" y="12"/>
                  </a:cubicBezTo>
                  <a:cubicBezTo>
                    <a:pt x="19" y="13"/>
                    <a:pt x="18" y="15"/>
                    <a:pt x="17" y="16"/>
                  </a:cubicBezTo>
                  <a:cubicBezTo>
                    <a:pt x="16" y="17"/>
                    <a:pt x="14" y="19"/>
                    <a:pt x="12" y="21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21" y="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5">
              <a:extLst>
                <a:ext uri="{FF2B5EF4-FFF2-40B4-BE49-F238E27FC236}">
                  <a16:creationId xmlns:a16="http://schemas.microsoft.com/office/drawing/2014/main" id="{3D9BE1EF-B7B1-44D4-BDA0-698983569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0313" y="2768601"/>
              <a:ext cx="82550" cy="100013"/>
            </a:xfrm>
            <a:custGeom>
              <a:avLst/>
              <a:gdLst>
                <a:gd name="T0" fmla="*/ 26 w 26"/>
                <a:gd name="T1" fmla="*/ 31 h 31"/>
                <a:gd name="T2" fmla="*/ 20 w 26"/>
                <a:gd name="T3" fmla="*/ 31 h 31"/>
                <a:gd name="T4" fmla="*/ 4 w 26"/>
                <a:gd name="T5" fmla="*/ 6 h 31"/>
                <a:gd name="T6" fmla="*/ 4 w 26"/>
                <a:gd name="T7" fmla="*/ 6 h 31"/>
                <a:gd name="T8" fmla="*/ 4 w 26"/>
                <a:gd name="T9" fmla="*/ 8 h 31"/>
                <a:gd name="T10" fmla="*/ 4 w 26"/>
                <a:gd name="T11" fmla="*/ 15 h 31"/>
                <a:gd name="T12" fmla="*/ 4 w 26"/>
                <a:gd name="T13" fmla="*/ 31 h 31"/>
                <a:gd name="T14" fmla="*/ 0 w 26"/>
                <a:gd name="T15" fmla="*/ 31 h 31"/>
                <a:gd name="T16" fmla="*/ 0 w 26"/>
                <a:gd name="T17" fmla="*/ 0 h 31"/>
                <a:gd name="T18" fmla="*/ 6 w 26"/>
                <a:gd name="T19" fmla="*/ 0 h 31"/>
                <a:gd name="T20" fmla="*/ 21 w 26"/>
                <a:gd name="T21" fmla="*/ 25 h 31"/>
                <a:gd name="T22" fmla="*/ 21 w 26"/>
                <a:gd name="T23" fmla="*/ 25 h 31"/>
                <a:gd name="T24" fmla="*/ 21 w 26"/>
                <a:gd name="T25" fmla="*/ 21 h 31"/>
                <a:gd name="T26" fmla="*/ 21 w 26"/>
                <a:gd name="T27" fmla="*/ 16 h 31"/>
                <a:gd name="T28" fmla="*/ 21 w 26"/>
                <a:gd name="T29" fmla="*/ 0 h 31"/>
                <a:gd name="T30" fmla="*/ 26 w 26"/>
                <a:gd name="T31" fmla="*/ 0 h 31"/>
                <a:gd name="T32" fmla="*/ 26 w 26"/>
                <a:gd name="T3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1">
                  <a:moveTo>
                    <a:pt x="26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10"/>
                    <a:pt x="4" y="13"/>
                    <a:pt x="4" y="15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3"/>
                    <a:pt x="21" y="21"/>
                  </a:cubicBezTo>
                  <a:cubicBezTo>
                    <a:pt x="21" y="19"/>
                    <a:pt x="21" y="18"/>
                    <a:pt x="21" y="1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26" y="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6">
              <a:extLst>
                <a:ext uri="{FF2B5EF4-FFF2-40B4-BE49-F238E27FC236}">
                  <a16:creationId xmlns:a16="http://schemas.microsoft.com/office/drawing/2014/main" id="{9BEBC0E3-156E-43B3-B947-B1D56E4967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1913" y="2790826"/>
              <a:ext cx="66675" cy="80963"/>
            </a:xfrm>
            <a:custGeom>
              <a:avLst/>
              <a:gdLst>
                <a:gd name="T0" fmla="*/ 12 w 21"/>
                <a:gd name="T1" fmla="*/ 25 h 25"/>
                <a:gd name="T2" fmla="*/ 3 w 21"/>
                <a:gd name="T3" fmla="*/ 22 h 25"/>
                <a:gd name="T4" fmla="*/ 0 w 21"/>
                <a:gd name="T5" fmla="*/ 13 h 25"/>
                <a:gd name="T6" fmla="*/ 3 w 21"/>
                <a:gd name="T7" fmla="*/ 4 h 25"/>
                <a:gd name="T8" fmla="*/ 11 w 21"/>
                <a:gd name="T9" fmla="*/ 0 h 25"/>
                <a:gd name="T10" fmla="*/ 18 w 21"/>
                <a:gd name="T11" fmla="*/ 3 h 25"/>
                <a:gd name="T12" fmla="*/ 21 w 21"/>
                <a:gd name="T13" fmla="*/ 11 h 25"/>
                <a:gd name="T14" fmla="*/ 21 w 21"/>
                <a:gd name="T15" fmla="*/ 14 h 25"/>
                <a:gd name="T16" fmla="*/ 5 w 21"/>
                <a:gd name="T17" fmla="*/ 14 h 25"/>
                <a:gd name="T18" fmla="*/ 7 w 21"/>
                <a:gd name="T19" fmla="*/ 19 h 25"/>
                <a:gd name="T20" fmla="*/ 12 w 21"/>
                <a:gd name="T21" fmla="*/ 21 h 25"/>
                <a:gd name="T22" fmla="*/ 16 w 21"/>
                <a:gd name="T23" fmla="*/ 20 h 25"/>
                <a:gd name="T24" fmla="*/ 20 w 21"/>
                <a:gd name="T25" fmla="*/ 19 h 25"/>
                <a:gd name="T26" fmla="*/ 20 w 21"/>
                <a:gd name="T27" fmla="*/ 23 h 25"/>
                <a:gd name="T28" fmla="*/ 16 w 21"/>
                <a:gd name="T29" fmla="*/ 24 h 25"/>
                <a:gd name="T30" fmla="*/ 12 w 21"/>
                <a:gd name="T31" fmla="*/ 25 h 25"/>
                <a:gd name="T32" fmla="*/ 11 w 21"/>
                <a:gd name="T33" fmla="*/ 4 h 25"/>
                <a:gd name="T34" fmla="*/ 7 w 21"/>
                <a:gd name="T35" fmla="*/ 6 h 25"/>
                <a:gd name="T36" fmla="*/ 5 w 21"/>
                <a:gd name="T37" fmla="*/ 10 h 25"/>
                <a:gd name="T38" fmla="*/ 16 w 21"/>
                <a:gd name="T39" fmla="*/ 10 h 25"/>
                <a:gd name="T40" fmla="*/ 15 w 21"/>
                <a:gd name="T41" fmla="*/ 6 h 25"/>
                <a:gd name="T42" fmla="*/ 11 w 21"/>
                <a:gd name="T43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25">
                  <a:moveTo>
                    <a:pt x="12" y="25"/>
                  </a:moveTo>
                  <a:cubicBezTo>
                    <a:pt x="8" y="25"/>
                    <a:pt x="5" y="24"/>
                    <a:pt x="3" y="22"/>
                  </a:cubicBezTo>
                  <a:cubicBezTo>
                    <a:pt x="1" y="19"/>
                    <a:pt x="0" y="16"/>
                    <a:pt x="0" y="13"/>
                  </a:cubicBezTo>
                  <a:cubicBezTo>
                    <a:pt x="0" y="9"/>
                    <a:pt x="1" y="6"/>
                    <a:pt x="3" y="4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4" y="0"/>
                    <a:pt x="17" y="1"/>
                    <a:pt x="18" y="3"/>
                  </a:cubicBezTo>
                  <a:cubicBezTo>
                    <a:pt x="20" y="5"/>
                    <a:pt x="21" y="8"/>
                    <a:pt x="21" y="11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6" y="18"/>
                    <a:pt x="7" y="19"/>
                  </a:cubicBezTo>
                  <a:cubicBezTo>
                    <a:pt x="8" y="20"/>
                    <a:pt x="10" y="21"/>
                    <a:pt x="12" y="21"/>
                  </a:cubicBezTo>
                  <a:cubicBezTo>
                    <a:pt x="14" y="21"/>
                    <a:pt x="15" y="21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4"/>
                    <a:pt x="18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lose/>
                  <a:moveTo>
                    <a:pt x="11" y="4"/>
                  </a:moveTo>
                  <a:cubicBezTo>
                    <a:pt x="9" y="4"/>
                    <a:pt x="8" y="5"/>
                    <a:pt x="7" y="6"/>
                  </a:cubicBezTo>
                  <a:cubicBezTo>
                    <a:pt x="6" y="7"/>
                    <a:pt x="6" y="8"/>
                    <a:pt x="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6" y="7"/>
                    <a:pt x="15" y="6"/>
                  </a:cubicBezTo>
                  <a:cubicBezTo>
                    <a:pt x="14" y="5"/>
                    <a:pt x="13" y="4"/>
                    <a:pt x="11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7">
              <a:extLst>
                <a:ext uri="{FF2B5EF4-FFF2-40B4-BE49-F238E27FC236}">
                  <a16:creationId xmlns:a16="http://schemas.microsoft.com/office/drawing/2014/main" id="{010E8674-5941-4F25-8EC0-628DA5DBB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8113" y="2794001"/>
              <a:ext cx="112713" cy="74613"/>
            </a:xfrm>
            <a:custGeom>
              <a:avLst/>
              <a:gdLst>
                <a:gd name="T0" fmla="*/ 22 w 35"/>
                <a:gd name="T1" fmla="*/ 23 h 23"/>
                <a:gd name="T2" fmla="*/ 19 w 35"/>
                <a:gd name="T3" fmla="*/ 12 h 23"/>
                <a:gd name="T4" fmla="*/ 17 w 35"/>
                <a:gd name="T5" fmla="*/ 4 h 23"/>
                <a:gd name="T6" fmla="*/ 17 w 35"/>
                <a:gd name="T7" fmla="*/ 4 h 23"/>
                <a:gd name="T8" fmla="*/ 15 w 35"/>
                <a:gd name="T9" fmla="*/ 12 h 23"/>
                <a:gd name="T10" fmla="*/ 12 w 35"/>
                <a:gd name="T11" fmla="*/ 23 h 23"/>
                <a:gd name="T12" fmla="*/ 6 w 35"/>
                <a:gd name="T13" fmla="*/ 23 h 23"/>
                <a:gd name="T14" fmla="*/ 0 w 35"/>
                <a:gd name="T15" fmla="*/ 0 h 23"/>
                <a:gd name="T16" fmla="*/ 5 w 35"/>
                <a:gd name="T17" fmla="*/ 0 h 23"/>
                <a:gd name="T18" fmla="*/ 8 w 35"/>
                <a:gd name="T19" fmla="*/ 11 h 23"/>
                <a:gd name="T20" fmla="*/ 9 w 35"/>
                <a:gd name="T21" fmla="*/ 19 h 23"/>
                <a:gd name="T22" fmla="*/ 10 w 35"/>
                <a:gd name="T23" fmla="*/ 19 h 23"/>
                <a:gd name="T24" fmla="*/ 10 w 35"/>
                <a:gd name="T25" fmla="*/ 15 h 23"/>
                <a:gd name="T26" fmla="*/ 11 w 35"/>
                <a:gd name="T27" fmla="*/ 12 h 23"/>
                <a:gd name="T28" fmla="*/ 15 w 35"/>
                <a:gd name="T29" fmla="*/ 0 h 23"/>
                <a:gd name="T30" fmla="*/ 20 w 35"/>
                <a:gd name="T31" fmla="*/ 0 h 23"/>
                <a:gd name="T32" fmla="*/ 24 w 35"/>
                <a:gd name="T33" fmla="*/ 12 h 23"/>
                <a:gd name="T34" fmla="*/ 24 w 35"/>
                <a:gd name="T35" fmla="*/ 15 h 23"/>
                <a:gd name="T36" fmla="*/ 25 w 35"/>
                <a:gd name="T37" fmla="*/ 19 h 23"/>
                <a:gd name="T38" fmla="*/ 25 w 35"/>
                <a:gd name="T39" fmla="*/ 19 h 23"/>
                <a:gd name="T40" fmla="*/ 27 w 35"/>
                <a:gd name="T41" fmla="*/ 11 h 23"/>
                <a:gd name="T42" fmla="*/ 30 w 35"/>
                <a:gd name="T43" fmla="*/ 0 h 23"/>
                <a:gd name="T44" fmla="*/ 35 w 35"/>
                <a:gd name="T45" fmla="*/ 0 h 23"/>
                <a:gd name="T46" fmla="*/ 28 w 35"/>
                <a:gd name="T47" fmla="*/ 23 h 23"/>
                <a:gd name="T48" fmla="*/ 22 w 35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23">
                  <a:moveTo>
                    <a:pt x="22" y="23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8" y="8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8"/>
                    <a:pt x="16" y="11"/>
                    <a:pt x="15" y="1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4"/>
                    <a:pt x="9" y="17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7"/>
                    <a:pt x="10" y="15"/>
                  </a:cubicBezTo>
                  <a:cubicBezTo>
                    <a:pt x="10" y="14"/>
                    <a:pt x="11" y="13"/>
                    <a:pt x="11" y="1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4" y="14"/>
                    <a:pt x="24" y="15"/>
                  </a:cubicBezTo>
                  <a:cubicBezTo>
                    <a:pt x="25" y="17"/>
                    <a:pt x="25" y="18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7"/>
                    <a:pt x="26" y="15"/>
                    <a:pt x="27" y="1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8" y="23"/>
                    <a:pt x="28" y="23"/>
                    <a:pt x="28" y="23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8">
              <a:extLst>
                <a:ext uri="{FF2B5EF4-FFF2-40B4-BE49-F238E27FC236}">
                  <a16:creationId xmlns:a16="http://schemas.microsoft.com/office/drawing/2014/main" id="{C3996032-8299-4622-9F4E-A55DAE2E9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2768601"/>
              <a:ext cx="76200" cy="100013"/>
            </a:xfrm>
            <a:custGeom>
              <a:avLst/>
              <a:gdLst>
                <a:gd name="T0" fmla="*/ 30 w 48"/>
                <a:gd name="T1" fmla="*/ 63 h 63"/>
                <a:gd name="T2" fmla="*/ 20 w 48"/>
                <a:gd name="T3" fmla="*/ 63 h 63"/>
                <a:gd name="T4" fmla="*/ 20 w 48"/>
                <a:gd name="T5" fmla="*/ 8 h 63"/>
                <a:gd name="T6" fmla="*/ 0 w 48"/>
                <a:gd name="T7" fmla="*/ 8 h 63"/>
                <a:gd name="T8" fmla="*/ 0 w 48"/>
                <a:gd name="T9" fmla="*/ 0 h 63"/>
                <a:gd name="T10" fmla="*/ 48 w 48"/>
                <a:gd name="T11" fmla="*/ 0 h 63"/>
                <a:gd name="T12" fmla="*/ 48 w 48"/>
                <a:gd name="T13" fmla="*/ 8 h 63"/>
                <a:gd name="T14" fmla="*/ 30 w 48"/>
                <a:gd name="T15" fmla="*/ 8 h 63"/>
                <a:gd name="T16" fmla="*/ 30 w 48"/>
                <a:gd name="T1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63">
                  <a:moveTo>
                    <a:pt x="30" y="63"/>
                  </a:moveTo>
                  <a:lnTo>
                    <a:pt x="20" y="63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30" y="8"/>
                  </a:lnTo>
                  <a:lnTo>
                    <a:pt x="30" y="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9">
              <a:extLst>
                <a:ext uri="{FF2B5EF4-FFF2-40B4-BE49-F238E27FC236}">
                  <a16:creationId xmlns:a16="http://schemas.microsoft.com/office/drawing/2014/main" id="{AE13BBF2-98B2-4E18-8385-28ADCE27A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34650" y="2790826"/>
              <a:ext cx="63500" cy="80963"/>
            </a:xfrm>
            <a:custGeom>
              <a:avLst/>
              <a:gdLst>
                <a:gd name="T0" fmla="*/ 16 w 20"/>
                <a:gd name="T1" fmla="*/ 24 h 25"/>
                <a:gd name="T2" fmla="*/ 15 w 20"/>
                <a:gd name="T3" fmla="*/ 21 h 25"/>
                <a:gd name="T4" fmla="*/ 15 w 20"/>
                <a:gd name="T5" fmla="*/ 21 h 25"/>
                <a:gd name="T6" fmla="*/ 11 w 20"/>
                <a:gd name="T7" fmla="*/ 24 h 25"/>
                <a:gd name="T8" fmla="*/ 7 w 20"/>
                <a:gd name="T9" fmla="*/ 25 h 25"/>
                <a:gd name="T10" fmla="*/ 2 w 20"/>
                <a:gd name="T11" fmla="*/ 23 h 25"/>
                <a:gd name="T12" fmla="*/ 0 w 20"/>
                <a:gd name="T13" fmla="*/ 18 h 25"/>
                <a:gd name="T14" fmla="*/ 2 w 20"/>
                <a:gd name="T15" fmla="*/ 12 h 25"/>
                <a:gd name="T16" fmla="*/ 11 w 20"/>
                <a:gd name="T17" fmla="*/ 10 h 25"/>
                <a:gd name="T18" fmla="*/ 15 w 20"/>
                <a:gd name="T19" fmla="*/ 10 h 25"/>
                <a:gd name="T20" fmla="*/ 15 w 20"/>
                <a:gd name="T21" fmla="*/ 9 h 25"/>
                <a:gd name="T22" fmla="*/ 14 w 20"/>
                <a:gd name="T23" fmla="*/ 5 h 25"/>
                <a:gd name="T24" fmla="*/ 10 w 20"/>
                <a:gd name="T25" fmla="*/ 4 h 25"/>
                <a:gd name="T26" fmla="*/ 7 w 20"/>
                <a:gd name="T27" fmla="*/ 5 h 25"/>
                <a:gd name="T28" fmla="*/ 4 w 20"/>
                <a:gd name="T29" fmla="*/ 6 h 25"/>
                <a:gd name="T30" fmla="*/ 2 w 20"/>
                <a:gd name="T31" fmla="*/ 2 h 25"/>
                <a:gd name="T32" fmla="*/ 6 w 20"/>
                <a:gd name="T33" fmla="*/ 1 h 25"/>
                <a:gd name="T34" fmla="*/ 11 w 20"/>
                <a:gd name="T35" fmla="*/ 0 h 25"/>
                <a:gd name="T36" fmla="*/ 17 w 20"/>
                <a:gd name="T37" fmla="*/ 2 h 25"/>
                <a:gd name="T38" fmla="*/ 20 w 20"/>
                <a:gd name="T39" fmla="*/ 8 h 25"/>
                <a:gd name="T40" fmla="*/ 20 w 20"/>
                <a:gd name="T41" fmla="*/ 24 h 25"/>
                <a:gd name="T42" fmla="*/ 16 w 20"/>
                <a:gd name="T43" fmla="*/ 24 h 25"/>
                <a:gd name="T44" fmla="*/ 9 w 20"/>
                <a:gd name="T45" fmla="*/ 21 h 25"/>
                <a:gd name="T46" fmla="*/ 13 w 20"/>
                <a:gd name="T47" fmla="*/ 19 h 25"/>
                <a:gd name="T48" fmla="*/ 15 w 20"/>
                <a:gd name="T49" fmla="*/ 15 h 25"/>
                <a:gd name="T50" fmla="*/ 15 w 20"/>
                <a:gd name="T51" fmla="*/ 13 h 25"/>
                <a:gd name="T52" fmla="*/ 12 w 20"/>
                <a:gd name="T53" fmla="*/ 13 h 25"/>
                <a:gd name="T54" fmla="*/ 6 w 20"/>
                <a:gd name="T55" fmla="*/ 14 h 25"/>
                <a:gd name="T56" fmla="*/ 5 w 20"/>
                <a:gd name="T57" fmla="*/ 18 h 25"/>
                <a:gd name="T58" fmla="*/ 6 w 20"/>
                <a:gd name="T59" fmla="*/ 20 h 25"/>
                <a:gd name="T60" fmla="*/ 9 w 20"/>
                <a:gd name="T6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" h="25">
                  <a:moveTo>
                    <a:pt x="16" y="24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3"/>
                    <a:pt x="13" y="24"/>
                    <a:pt x="11" y="24"/>
                  </a:cubicBezTo>
                  <a:cubicBezTo>
                    <a:pt x="10" y="25"/>
                    <a:pt x="9" y="25"/>
                    <a:pt x="7" y="25"/>
                  </a:cubicBezTo>
                  <a:cubicBezTo>
                    <a:pt x="5" y="25"/>
                    <a:pt x="3" y="24"/>
                    <a:pt x="2" y="23"/>
                  </a:cubicBezTo>
                  <a:cubicBezTo>
                    <a:pt x="0" y="22"/>
                    <a:pt x="0" y="20"/>
                    <a:pt x="0" y="18"/>
                  </a:cubicBezTo>
                  <a:cubicBezTo>
                    <a:pt x="0" y="15"/>
                    <a:pt x="0" y="13"/>
                    <a:pt x="2" y="12"/>
                  </a:cubicBezTo>
                  <a:cubicBezTo>
                    <a:pt x="4" y="11"/>
                    <a:pt x="7" y="10"/>
                    <a:pt x="11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7"/>
                    <a:pt x="14" y="6"/>
                    <a:pt x="14" y="5"/>
                  </a:cubicBezTo>
                  <a:cubicBezTo>
                    <a:pt x="13" y="4"/>
                    <a:pt x="12" y="4"/>
                    <a:pt x="10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5"/>
                    <a:pt x="5" y="5"/>
                    <a:pt x="4" y="6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5" y="1"/>
                    <a:pt x="6" y="1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4" y="0"/>
                    <a:pt x="16" y="1"/>
                    <a:pt x="17" y="2"/>
                  </a:cubicBezTo>
                  <a:cubicBezTo>
                    <a:pt x="19" y="4"/>
                    <a:pt x="20" y="6"/>
                    <a:pt x="20" y="8"/>
                  </a:cubicBezTo>
                  <a:cubicBezTo>
                    <a:pt x="20" y="24"/>
                    <a:pt x="20" y="24"/>
                    <a:pt x="20" y="24"/>
                  </a:cubicBezTo>
                  <a:lnTo>
                    <a:pt x="16" y="24"/>
                  </a:lnTo>
                  <a:close/>
                  <a:moveTo>
                    <a:pt x="9" y="21"/>
                  </a:moveTo>
                  <a:cubicBezTo>
                    <a:pt x="10" y="21"/>
                    <a:pt x="12" y="20"/>
                    <a:pt x="13" y="19"/>
                  </a:cubicBezTo>
                  <a:cubicBezTo>
                    <a:pt x="14" y="18"/>
                    <a:pt x="15" y="17"/>
                    <a:pt x="15" y="15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9" y="13"/>
                    <a:pt x="7" y="14"/>
                    <a:pt x="6" y="14"/>
                  </a:cubicBezTo>
                  <a:cubicBezTo>
                    <a:pt x="5" y="15"/>
                    <a:pt x="5" y="16"/>
                    <a:pt x="5" y="18"/>
                  </a:cubicBezTo>
                  <a:cubicBezTo>
                    <a:pt x="5" y="19"/>
                    <a:pt x="5" y="20"/>
                    <a:pt x="6" y="20"/>
                  </a:cubicBezTo>
                  <a:cubicBezTo>
                    <a:pt x="6" y="21"/>
                    <a:pt x="7" y="21"/>
                    <a:pt x="9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70">
              <a:extLst>
                <a:ext uri="{FF2B5EF4-FFF2-40B4-BE49-F238E27FC236}">
                  <a16:creationId xmlns:a16="http://schemas.microsoft.com/office/drawing/2014/main" id="{BDF26ABE-3242-4E62-A7E4-0F243B4B2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20375" y="2762251"/>
              <a:ext cx="68263" cy="109538"/>
            </a:xfrm>
            <a:custGeom>
              <a:avLst/>
              <a:gdLst>
                <a:gd name="T0" fmla="*/ 12 w 21"/>
                <a:gd name="T1" fmla="*/ 9 h 34"/>
                <a:gd name="T2" fmla="*/ 19 w 21"/>
                <a:gd name="T3" fmla="*/ 12 h 34"/>
                <a:gd name="T4" fmla="*/ 21 w 21"/>
                <a:gd name="T5" fmla="*/ 21 h 34"/>
                <a:gd name="T6" fmla="*/ 19 w 21"/>
                <a:gd name="T7" fmla="*/ 31 h 34"/>
                <a:gd name="T8" fmla="*/ 12 w 21"/>
                <a:gd name="T9" fmla="*/ 34 h 34"/>
                <a:gd name="T10" fmla="*/ 5 w 21"/>
                <a:gd name="T11" fmla="*/ 31 h 34"/>
                <a:gd name="T12" fmla="*/ 4 w 21"/>
                <a:gd name="T13" fmla="*/ 31 h 34"/>
                <a:gd name="T14" fmla="*/ 4 w 21"/>
                <a:gd name="T15" fmla="*/ 33 h 34"/>
                <a:gd name="T16" fmla="*/ 0 w 21"/>
                <a:gd name="T17" fmla="*/ 33 h 34"/>
                <a:gd name="T18" fmla="*/ 0 w 21"/>
                <a:gd name="T19" fmla="*/ 0 h 34"/>
                <a:gd name="T20" fmla="*/ 5 w 21"/>
                <a:gd name="T21" fmla="*/ 0 h 34"/>
                <a:gd name="T22" fmla="*/ 5 w 21"/>
                <a:gd name="T23" fmla="*/ 8 h 34"/>
                <a:gd name="T24" fmla="*/ 5 w 21"/>
                <a:gd name="T25" fmla="*/ 11 h 34"/>
                <a:gd name="T26" fmla="*/ 5 w 21"/>
                <a:gd name="T27" fmla="*/ 13 h 34"/>
                <a:gd name="T28" fmla="*/ 5 w 21"/>
                <a:gd name="T29" fmla="*/ 13 h 34"/>
                <a:gd name="T30" fmla="*/ 12 w 21"/>
                <a:gd name="T31" fmla="*/ 9 h 34"/>
                <a:gd name="T32" fmla="*/ 11 w 21"/>
                <a:gd name="T33" fmla="*/ 13 h 34"/>
                <a:gd name="T34" fmla="*/ 6 w 21"/>
                <a:gd name="T35" fmla="*/ 15 h 34"/>
                <a:gd name="T36" fmla="*/ 5 w 21"/>
                <a:gd name="T37" fmla="*/ 21 h 34"/>
                <a:gd name="T38" fmla="*/ 5 w 21"/>
                <a:gd name="T39" fmla="*/ 21 h 34"/>
                <a:gd name="T40" fmla="*/ 6 w 21"/>
                <a:gd name="T41" fmla="*/ 28 h 34"/>
                <a:gd name="T42" fmla="*/ 11 w 21"/>
                <a:gd name="T43" fmla="*/ 30 h 34"/>
                <a:gd name="T44" fmla="*/ 15 w 21"/>
                <a:gd name="T45" fmla="*/ 28 h 34"/>
                <a:gd name="T46" fmla="*/ 16 w 21"/>
                <a:gd name="T47" fmla="*/ 21 h 34"/>
                <a:gd name="T48" fmla="*/ 11 w 21"/>
                <a:gd name="T4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34">
                  <a:moveTo>
                    <a:pt x="12" y="9"/>
                  </a:moveTo>
                  <a:cubicBezTo>
                    <a:pt x="15" y="9"/>
                    <a:pt x="17" y="10"/>
                    <a:pt x="19" y="12"/>
                  </a:cubicBezTo>
                  <a:cubicBezTo>
                    <a:pt x="20" y="15"/>
                    <a:pt x="21" y="18"/>
                    <a:pt x="21" y="21"/>
                  </a:cubicBezTo>
                  <a:cubicBezTo>
                    <a:pt x="21" y="25"/>
                    <a:pt x="20" y="28"/>
                    <a:pt x="19" y="31"/>
                  </a:cubicBezTo>
                  <a:cubicBezTo>
                    <a:pt x="17" y="33"/>
                    <a:pt x="15" y="34"/>
                    <a:pt x="12" y="34"/>
                  </a:cubicBezTo>
                  <a:cubicBezTo>
                    <a:pt x="9" y="34"/>
                    <a:pt x="6" y="33"/>
                    <a:pt x="5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9"/>
                    <a:pt x="5" y="9"/>
                    <a:pt x="5" y="11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0"/>
                    <a:pt x="9" y="9"/>
                    <a:pt x="12" y="9"/>
                  </a:cubicBezTo>
                  <a:close/>
                  <a:moveTo>
                    <a:pt x="11" y="13"/>
                  </a:moveTo>
                  <a:cubicBezTo>
                    <a:pt x="9" y="13"/>
                    <a:pt x="7" y="14"/>
                    <a:pt x="6" y="15"/>
                  </a:cubicBezTo>
                  <a:cubicBezTo>
                    <a:pt x="5" y="16"/>
                    <a:pt x="5" y="18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4"/>
                    <a:pt x="5" y="26"/>
                    <a:pt x="6" y="28"/>
                  </a:cubicBezTo>
                  <a:cubicBezTo>
                    <a:pt x="7" y="29"/>
                    <a:pt x="9" y="30"/>
                    <a:pt x="11" y="30"/>
                  </a:cubicBezTo>
                  <a:cubicBezTo>
                    <a:pt x="12" y="30"/>
                    <a:pt x="14" y="29"/>
                    <a:pt x="15" y="28"/>
                  </a:cubicBezTo>
                  <a:cubicBezTo>
                    <a:pt x="16" y="26"/>
                    <a:pt x="16" y="24"/>
                    <a:pt x="16" y="21"/>
                  </a:cubicBezTo>
                  <a:cubicBezTo>
                    <a:pt x="16" y="16"/>
                    <a:pt x="14" y="13"/>
                    <a:pt x="1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71">
              <a:extLst>
                <a:ext uri="{FF2B5EF4-FFF2-40B4-BE49-F238E27FC236}">
                  <a16:creationId xmlns:a16="http://schemas.microsoft.com/office/drawing/2014/main" id="{327FF835-8408-46CA-9FDF-59E7833CB4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9438" y="2765426"/>
              <a:ext cx="66675" cy="106363"/>
            </a:xfrm>
            <a:custGeom>
              <a:avLst/>
              <a:gdLst>
                <a:gd name="T0" fmla="*/ 21 w 21"/>
                <a:gd name="T1" fmla="*/ 17 h 33"/>
                <a:gd name="T2" fmla="*/ 19 w 21"/>
                <a:gd name="T3" fmla="*/ 29 h 33"/>
                <a:gd name="T4" fmla="*/ 11 w 21"/>
                <a:gd name="T5" fmla="*/ 33 h 33"/>
                <a:gd name="T6" fmla="*/ 3 w 21"/>
                <a:gd name="T7" fmla="*/ 29 h 33"/>
                <a:gd name="T8" fmla="*/ 0 w 21"/>
                <a:gd name="T9" fmla="*/ 17 h 33"/>
                <a:gd name="T10" fmla="*/ 3 w 21"/>
                <a:gd name="T11" fmla="*/ 4 h 33"/>
                <a:gd name="T12" fmla="*/ 11 w 21"/>
                <a:gd name="T13" fmla="*/ 0 h 33"/>
                <a:gd name="T14" fmla="*/ 18 w 21"/>
                <a:gd name="T15" fmla="*/ 5 h 33"/>
                <a:gd name="T16" fmla="*/ 21 w 21"/>
                <a:gd name="T17" fmla="*/ 17 h 33"/>
                <a:gd name="T18" fmla="*/ 5 w 21"/>
                <a:gd name="T19" fmla="*/ 17 h 33"/>
                <a:gd name="T20" fmla="*/ 6 w 21"/>
                <a:gd name="T21" fmla="*/ 26 h 33"/>
                <a:gd name="T22" fmla="*/ 11 w 21"/>
                <a:gd name="T23" fmla="*/ 29 h 33"/>
                <a:gd name="T24" fmla="*/ 15 w 21"/>
                <a:gd name="T25" fmla="*/ 26 h 33"/>
                <a:gd name="T26" fmla="*/ 16 w 21"/>
                <a:gd name="T27" fmla="*/ 17 h 33"/>
                <a:gd name="T28" fmla="*/ 15 w 21"/>
                <a:gd name="T29" fmla="*/ 8 h 33"/>
                <a:gd name="T30" fmla="*/ 11 w 21"/>
                <a:gd name="T31" fmla="*/ 5 h 33"/>
                <a:gd name="T32" fmla="*/ 6 w 21"/>
                <a:gd name="T33" fmla="*/ 8 h 33"/>
                <a:gd name="T34" fmla="*/ 5 w 21"/>
                <a:gd name="T35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" h="33">
                  <a:moveTo>
                    <a:pt x="21" y="17"/>
                  </a:moveTo>
                  <a:cubicBezTo>
                    <a:pt x="21" y="22"/>
                    <a:pt x="20" y="26"/>
                    <a:pt x="19" y="29"/>
                  </a:cubicBezTo>
                  <a:cubicBezTo>
                    <a:pt x="17" y="32"/>
                    <a:pt x="14" y="33"/>
                    <a:pt x="11" y="33"/>
                  </a:cubicBezTo>
                  <a:cubicBezTo>
                    <a:pt x="7" y="33"/>
                    <a:pt x="4" y="31"/>
                    <a:pt x="3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20" y="7"/>
                    <a:pt x="21" y="11"/>
                    <a:pt x="21" y="17"/>
                  </a:cubicBezTo>
                  <a:close/>
                  <a:moveTo>
                    <a:pt x="5" y="17"/>
                  </a:moveTo>
                  <a:cubicBezTo>
                    <a:pt x="5" y="21"/>
                    <a:pt x="5" y="24"/>
                    <a:pt x="6" y="26"/>
                  </a:cubicBezTo>
                  <a:cubicBezTo>
                    <a:pt x="7" y="28"/>
                    <a:pt x="9" y="29"/>
                    <a:pt x="11" y="29"/>
                  </a:cubicBezTo>
                  <a:cubicBezTo>
                    <a:pt x="12" y="29"/>
                    <a:pt x="14" y="28"/>
                    <a:pt x="15" y="26"/>
                  </a:cubicBezTo>
                  <a:cubicBezTo>
                    <a:pt x="16" y="24"/>
                    <a:pt x="16" y="21"/>
                    <a:pt x="16" y="17"/>
                  </a:cubicBezTo>
                  <a:cubicBezTo>
                    <a:pt x="16" y="12"/>
                    <a:pt x="16" y="9"/>
                    <a:pt x="15" y="8"/>
                  </a:cubicBezTo>
                  <a:cubicBezTo>
                    <a:pt x="14" y="6"/>
                    <a:pt x="12" y="5"/>
                    <a:pt x="11" y="5"/>
                  </a:cubicBezTo>
                  <a:cubicBezTo>
                    <a:pt x="9" y="5"/>
                    <a:pt x="7" y="6"/>
                    <a:pt x="6" y="8"/>
                  </a:cubicBezTo>
                  <a:cubicBezTo>
                    <a:pt x="5" y="9"/>
                    <a:pt x="5" y="12"/>
                    <a:pt x="5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72">
              <a:extLst>
                <a:ext uri="{FF2B5EF4-FFF2-40B4-BE49-F238E27FC236}">
                  <a16:creationId xmlns:a16="http://schemas.microsoft.com/office/drawing/2014/main" id="{8D1D97AD-E02A-40FF-A330-EA37F7FC5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8813" y="2768601"/>
              <a:ext cx="66675" cy="103188"/>
            </a:xfrm>
            <a:custGeom>
              <a:avLst/>
              <a:gdLst>
                <a:gd name="T0" fmla="*/ 20 w 21"/>
                <a:gd name="T1" fmla="*/ 7 h 32"/>
                <a:gd name="T2" fmla="*/ 18 w 21"/>
                <a:gd name="T3" fmla="*/ 12 h 32"/>
                <a:gd name="T4" fmla="*/ 14 w 21"/>
                <a:gd name="T5" fmla="*/ 15 h 32"/>
                <a:gd name="T6" fmla="*/ 14 w 21"/>
                <a:gd name="T7" fmla="*/ 15 h 32"/>
                <a:gd name="T8" fmla="*/ 19 w 21"/>
                <a:gd name="T9" fmla="*/ 17 h 32"/>
                <a:gd name="T10" fmla="*/ 21 w 21"/>
                <a:gd name="T11" fmla="*/ 22 h 32"/>
                <a:gd name="T12" fmla="*/ 18 w 21"/>
                <a:gd name="T13" fmla="*/ 29 h 32"/>
                <a:gd name="T14" fmla="*/ 9 w 21"/>
                <a:gd name="T15" fmla="*/ 32 h 32"/>
                <a:gd name="T16" fmla="*/ 0 w 21"/>
                <a:gd name="T17" fmla="*/ 30 h 32"/>
                <a:gd name="T18" fmla="*/ 0 w 21"/>
                <a:gd name="T19" fmla="*/ 26 h 32"/>
                <a:gd name="T20" fmla="*/ 4 w 21"/>
                <a:gd name="T21" fmla="*/ 27 h 32"/>
                <a:gd name="T22" fmla="*/ 8 w 21"/>
                <a:gd name="T23" fmla="*/ 28 h 32"/>
                <a:gd name="T24" fmla="*/ 14 w 21"/>
                <a:gd name="T25" fmla="*/ 26 h 32"/>
                <a:gd name="T26" fmla="*/ 16 w 21"/>
                <a:gd name="T27" fmla="*/ 22 h 32"/>
                <a:gd name="T28" fmla="*/ 14 w 21"/>
                <a:gd name="T29" fmla="*/ 18 h 32"/>
                <a:gd name="T30" fmla="*/ 7 w 21"/>
                <a:gd name="T31" fmla="*/ 17 h 32"/>
                <a:gd name="T32" fmla="*/ 5 w 21"/>
                <a:gd name="T33" fmla="*/ 17 h 32"/>
                <a:gd name="T34" fmla="*/ 5 w 21"/>
                <a:gd name="T35" fmla="*/ 13 h 32"/>
                <a:gd name="T36" fmla="*/ 8 w 21"/>
                <a:gd name="T37" fmla="*/ 13 h 32"/>
                <a:gd name="T38" fmla="*/ 15 w 21"/>
                <a:gd name="T39" fmla="*/ 8 h 32"/>
                <a:gd name="T40" fmla="*/ 14 w 21"/>
                <a:gd name="T41" fmla="*/ 5 h 32"/>
                <a:gd name="T42" fmla="*/ 10 w 21"/>
                <a:gd name="T43" fmla="*/ 4 h 32"/>
                <a:gd name="T44" fmla="*/ 6 w 21"/>
                <a:gd name="T45" fmla="*/ 4 h 32"/>
                <a:gd name="T46" fmla="*/ 3 w 21"/>
                <a:gd name="T47" fmla="*/ 6 h 32"/>
                <a:gd name="T48" fmla="*/ 0 w 21"/>
                <a:gd name="T49" fmla="*/ 3 h 32"/>
                <a:gd name="T50" fmla="*/ 10 w 21"/>
                <a:gd name="T51" fmla="*/ 0 h 32"/>
                <a:gd name="T52" fmla="*/ 17 w 21"/>
                <a:gd name="T53" fmla="*/ 2 h 32"/>
                <a:gd name="T54" fmla="*/ 20 w 21"/>
                <a:gd name="T55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" h="32">
                  <a:moveTo>
                    <a:pt x="20" y="7"/>
                  </a:moveTo>
                  <a:cubicBezTo>
                    <a:pt x="20" y="9"/>
                    <a:pt x="20" y="11"/>
                    <a:pt x="18" y="12"/>
                  </a:cubicBezTo>
                  <a:cubicBezTo>
                    <a:pt x="17" y="14"/>
                    <a:pt x="16" y="14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6" y="15"/>
                    <a:pt x="18" y="16"/>
                    <a:pt x="19" y="17"/>
                  </a:cubicBezTo>
                  <a:cubicBezTo>
                    <a:pt x="20" y="19"/>
                    <a:pt x="21" y="20"/>
                    <a:pt x="21" y="22"/>
                  </a:cubicBezTo>
                  <a:cubicBezTo>
                    <a:pt x="21" y="25"/>
                    <a:pt x="20" y="28"/>
                    <a:pt x="18" y="29"/>
                  </a:cubicBezTo>
                  <a:cubicBezTo>
                    <a:pt x="16" y="31"/>
                    <a:pt x="13" y="32"/>
                    <a:pt x="9" y="32"/>
                  </a:cubicBezTo>
                  <a:cubicBezTo>
                    <a:pt x="5" y="32"/>
                    <a:pt x="2" y="31"/>
                    <a:pt x="0" y="3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3" y="27"/>
                    <a:pt x="4" y="27"/>
                  </a:cubicBezTo>
                  <a:cubicBezTo>
                    <a:pt x="6" y="28"/>
                    <a:pt x="7" y="28"/>
                    <a:pt x="8" y="28"/>
                  </a:cubicBezTo>
                  <a:cubicBezTo>
                    <a:pt x="11" y="28"/>
                    <a:pt x="13" y="27"/>
                    <a:pt x="14" y="26"/>
                  </a:cubicBezTo>
                  <a:cubicBezTo>
                    <a:pt x="15" y="25"/>
                    <a:pt x="16" y="24"/>
                    <a:pt x="16" y="22"/>
                  </a:cubicBezTo>
                  <a:cubicBezTo>
                    <a:pt x="16" y="20"/>
                    <a:pt x="15" y="19"/>
                    <a:pt x="14" y="18"/>
                  </a:cubicBezTo>
                  <a:cubicBezTo>
                    <a:pt x="12" y="18"/>
                    <a:pt x="10" y="17"/>
                    <a:pt x="7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3" y="13"/>
                    <a:pt x="15" y="11"/>
                    <a:pt x="15" y="8"/>
                  </a:cubicBezTo>
                  <a:cubicBezTo>
                    <a:pt x="15" y="7"/>
                    <a:pt x="15" y="6"/>
                    <a:pt x="14" y="5"/>
                  </a:cubicBezTo>
                  <a:cubicBezTo>
                    <a:pt x="13" y="4"/>
                    <a:pt x="12" y="4"/>
                    <a:pt x="10" y="4"/>
                  </a:cubicBezTo>
                  <a:cubicBezTo>
                    <a:pt x="9" y="4"/>
                    <a:pt x="8" y="4"/>
                    <a:pt x="6" y="4"/>
                  </a:cubicBezTo>
                  <a:cubicBezTo>
                    <a:pt x="5" y="5"/>
                    <a:pt x="4" y="5"/>
                    <a:pt x="3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1"/>
                    <a:pt x="6" y="0"/>
                    <a:pt x="10" y="0"/>
                  </a:cubicBezTo>
                  <a:cubicBezTo>
                    <a:pt x="13" y="0"/>
                    <a:pt x="16" y="0"/>
                    <a:pt x="17" y="2"/>
                  </a:cubicBezTo>
                  <a:cubicBezTo>
                    <a:pt x="19" y="3"/>
                    <a:pt x="20" y="5"/>
                    <a:pt x="2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3">
              <a:extLst>
                <a:ext uri="{FF2B5EF4-FFF2-40B4-BE49-F238E27FC236}">
                  <a16:creationId xmlns:a16="http://schemas.microsoft.com/office/drawing/2014/main" id="{3F322924-A21D-4C0F-8EAB-82583D987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8188" y="2768601"/>
              <a:ext cx="82550" cy="100013"/>
            </a:xfrm>
            <a:custGeom>
              <a:avLst/>
              <a:gdLst>
                <a:gd name="T0" fmla="*/ 26 w 26"/>
                <a:gd name="T1" fmla="*/ 31 h 31"/>
                <a:gd name="T2" fmla="*/ 20 w 26"/>
                <a:gd name="T3" fmla="*/ 31 h 31"/>
                <a:gd name="T4" fmla="*/ 4 w 26"/>
                <a:gd name="T5" fmla="*/ 6 h 31"/>
                <a:gd name="T6" fmla="*/ 4 w 26"/>
                <a:gd name="T7" fmla="*/ 6 h 31"/>
                <a:gd name="T8" fmla="*/ 4 w 26"/>
                <a:gd name="T9" fmla="*/ 8 h 31"/>
                <a:gd name="T10" fmla="*/ 4 w 26"/>
                <a:gd name="T11" fmla="*/ 15 h 31"/>
                <a:gd name="T12" fmla="*/ 4 w 26"/>
                <a:gd name="T13" fmla="*/ 31 h 31"/>
                <a:gd name="T14" fmla="*/ 0 w 26"/>
                <a:gd name="T15" fmla="*/ 31 h 31"/>
                <a:gd name="T16" fmla="*/ 0 w 26"/>
                <a:gd name="T17" fmla="*/ 0 h 31"/>
                <a:gd name="T18" fmla="*/ 6 w 26"/>
                <a:gd name="T19" fmla="*/ 0 h 31"/>
                <a:gd name="T20" fmla="*/ 21 w 26"/>
                <a:gd name="T21" fmla="*/ 25 h 31"/>
                <a:gd name="T22" fmla="*/ 21 w 26"/>
                <a:gd name="T23" fmla="*/ 25 h 31"/>
                <a:gd name="T24" fmla="*/ 21 w 26"/>
                <a:gd name="T25" fmla="*/ 21 h 31"/>
                <a:gd name="T26" fmla="*/ 21 w 26"/>
                <a:gd name="T27" fmla="*/ 16 h 31"/>
                <a:gd name="T28" fmla="*/ 21 w 26"/>
                <a:gd name="T29" fmla="*/ 0 h 31"/>
                <a:gd name="T30" fmla="*/ 26 w 26"/>
                <a:gd name="T31" fmla="*/ 0 h 31"/>
                <a:gd name="T32" fmla="*/ 26 w 26"/>
                <a:gd name="T3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31">
                  <a:moveTo>
                    <a:pt x="26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10"/>
                    <a:pt x="4" y="13"/>
                    <a:pt x="4" y="15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3"/>
                    <a:pt x="21" y="21"/>
                  </a:cubicBezTo>
                  <a:cubicBezTo>
                    <a:pt x="21" y="19"/>
                    <a:pt x="21" y="18"/>
                    <a:pt x="21" y="1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26" y="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4">
              <a:extLst>
                <a:ext uri="{FF2B5EF4-FFF2-40B4-BE49-F238E27FC236}">
                  <a16:creationId xmlns:a16="http://schemas.microsoft.com/office/drawing/2014/main" id="{9BAD6A70-36DD-434D-A2BE-6BCB29B59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69788" y="2790826"/>
              <a:ext cx="66675" cy="80963"/>
            </a:xfrm>
            <a:custGeom>
              <a:avLst/>
              <a:gdLst>
                <a:gd name="T0" fmla="*/ 12 w 21"/>
                <a:gd name="T1" fmla="*/ 25 h 25"/>
                <a:gd name="T2" fmla="*/ 3 w 21"/>
                <a:gd name="T3" fmla="*/ 22 h 25"/>
                <a:gd name="T4" fmla="*/ 0 w 21"/>
                <a:gd name="T5" fmla="*/ 13 h 25"/>
                <a:gd name="T6" fmla="*/ 3 w 21"/>
                <a:gd name="T7" fmla="*/ 4 h 25"/>
                <a:gd name="T8" fmla="*/ 11 w 21"/>
                <a:gd name="T9" fmla="*/ 0 h 25"/>
                <a:gd name="T10" fmla="*/ 18 w 21"/>
                <a:gd name="T11" fmla="*/ 3 h 25"/>
                <a:gd name="T12" fmla="*/ 21 w 21"/>
                <a:gd name="T13" fmla="*/ 11 h 25"/>
                <a:gd name="T14" fmla="*/ 21 w 21"/>
                <a:gd name="T15" fmla="*/ 14 h 25"/>
                <a:gd name="T16" fmla="*/ 5 w 21"/>
                <a:gd name="T17" fmla="*/ 14 h 25"/>
                <a:gd name="T18" fmla="*/ 7 w 21"/>
                <a:gd name="T19" fmla="*/ 19 h 25"/>
                <a:gd name="T20" fmla="*/ 12 w 21"/>
                <a:gd name="T21" fmla="*/ 21 h 25"/>
                <a:gd name="T22" fmla="*/ 16 w 21"/>
                <a:gd name="T23" fmla="*/ 20 h 25"/>
                <a:gd name="T24" fmla="*/ 20 w 21"/>
                <a:gd name="T25" fmla="*/ 19 h 25"/>
                <a:gd name="T26" fmla="*/ 20 w 21"/>
                <a:gd name="T27" fmla="*/ 23 h 25"/>
                <a:gd name="T28" fmla="*/ 16 w 21"/>
                <a:gd name="T29" fmla="*/ 24 h 25"/>
                <a:gd name="T30" fmla="*/ 12 w 21"/>
                <a:gd name="T31" fmla="*/ 25 h 25"/>
                <a:gd name="T32" fmla="*/ 11 w 21"/>
                <a:gd name="T33" fmla="*/ 4 h 25"/>
                <a:gd name="T34" fmla="*/ 7 w 21"/>
                <a:gd name="T35" fmla="*/ 6 h 25"/>
                <a:gd name="T36" fmla="*/ 5 w 21"/>
                <a:gd name="T37" fmla="*/ 10 h 25"/>
                <a:gd name="T38" fmla="*/ 16 w 21"/>
                <a:gd name="T39" fmla="*/ 10 h 25"/>
                <a:gd name="T40" fmla="*/ 15 w 21"/>
                <a:gd name="T41" fmla="*/ 6 h 25"/>
                <a:gd name="T42" fmla="*/ 11 w 21"/>
                <a:gd name="T43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25">
                  <a:moveTo>
                    <a:pt x="12" y="25"/>
                  </a:moveTo>
                  <a:cubicBezTo>
                    <a:pt x="8" y="25"/>
                    <a:pt x="5" y="24"/>
                    <a:pt x="3" y="22"/>
                  </a:cubicBezTo>
                  <a:cubicBezTo>
                    <a:pt x="1" y="19"/>
                    <a:pt x="0" y="16"/>
                    <a:pt x="0" y="13"/>
                  </a:cubicBezTo>
                  <a:cubicBezTo>
                    <a:pt x="0" y="9"/>
                    <a:pt x="1" y="6"/>
                    <a:pt x="3" y="4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4" y="0"/>
                    <a:pt x="17" y="1"/>
                    <a:pt x="18" y="3"/>
                  </a:cubicBezTo>
                  <a:cubicBezTo>
                    <a:pt x="20" y="5"/>
                    <a:pt x="21" y="8"/>
                    <a:pt x="21" y="11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6" y="18"/>
                    <a:pt x="7" y="19"/>
                  </a:cubicBezTo>
                  <a:cubicBezTo>
                    <a:pt x="8" y="20"/>
                    <a:pt x="10" y="21"/>
                    <a:pt x="12" y="21"/>
                  </a:cubicBezTo>
                  <a:cubicBezTo>
                    <a:pt x="14" y="21"/>
                    <a:pt x="15" y="21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4"/>
                    <a:pt x="18" y="24"/>
                    <a:pt x="16" y="24"/>
                  </a:cubicBezTo>
                  <a:cubicBezTo>
                    <a:pt x="15" y="25"/>
                    <a:pt x="14" y="25"/>
                    <a:pt x="12" y="25"/>
                  </a:cubicBezTo>
                  <a:close/>
                  <a:moveTo>
                    <a:pt x="11" y="4"/>
                  </a:moveTo>
                  <a:cubicBezTo>
                    <a:pt x="9" y="4"/>
                    <a:pt x="8" y="5"/>
                    <a:pt x="7" y="6"/>
                  </a:cubicBezTo>
                  <a:cubicBezTo>
                    <a:pt x="6" y="7"/>
                    <a:pt x="6" y="8"/>
                    <a:pt x="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6" y="7"/>
                    <a:pt x="15" y="6"/>
                  </a:cubicBezTo>
                  <a:cubicBezTo>
                    <a:pt x="14" y="5"/>
                    <a:pt x="13" y="4"/>
                    <a:pt x="11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5">
              <a:extLst>
                <a:ext uri="{FF2B5EF4-FFF2-40B4-BE49-F238E27FC236}">
                  <a16:creationId xmlns:a16="http://schemas.microsoft.com/office/drawing/2014/main" id="{4DEFB504-AB36-41B1-9638-3FE1C81BE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45988" y="2794001"/>
              <a:ext cx="112713" cy="74613"/>
            </a:xfrm>
            <a:custGeom>
              <a:avLst/>
              <a:gdLst>
                <a:gd name="T0" fmla="*/ 22 w 35"/>
                <a:gd name="T1" fmla="*/ 23 h 23"/>
                <a:gd name="T2" fmla="*/ 19 w 35"/>
                <a:gd name="T3" fmla="*/ 12 h 23"/>
                <a:gd name="T4" fmla="*/ 17 w 35"/>
                <a:gd name="T5" fmla="*/ 4 h 23"/>
                <a:gd name="T6" fmla="*/ 17 w 35"/>
                <a:gd name="T7" fmla="*/ 4 h 23"/>
                <a:gd name="T8" fmla="*/ 15 w 35"/>
                <a:gd name="T9" fmla="*/ 12 h 23"/>
                <a:gd name="T10" fmla="*/ 12 w 35"/>
                <a:gd name="T11" fmla="*/ 23 h 23"/>
                <a:gd name="T12" fmla="*/ 6 w 35"/>
                <a:gd name="T13" fmla="*/ 23 h 23"/>
                <a:gd name="T14" fmla="*/ 0 w 35"/>
                <a:gd name="T15" fmla="*/ 0 h 23"/>
                <a:gd name="T16" fmla="*/ 5 w 35"/>
                <a:gd name="T17" fmla="*/ 0 h 23"/>
                <a:gd name="T18" fmla="*/ 8 w 35"/>
                <a:gd name="T19" fmla="*/ 11 h 23"/>
                <a:gd name="T20" fmla="*/ 9 w 35"/>
                <a:gd name="T21" fmla="*/ 19 h 23"/>
                <a:gd name="T22" fmla="*/ 10 w 35"/>
                <a:gd name="T23" fmla="*/ 19 h 23"/>
                <a:gd name="T24" fmla="*/ 10 w 35"/>
                <a:gd name="T25" fmla="*/ 15 h 23"/>
                <a:gd name="T26" fmla="*/ 11 w 35"/>
                <a:gd name="T27" fmla="*/ 12 h 23"/>
                <a:gd name="T28" fmla="*/ 15 w 35"/>
                <a:gd name="T29" fmla="*/ 0 h 23"/>
                <a:gd name="T30" fmla="*/ 20 w 35"/>
                <a:gd name="T31" fmla="*/ 0 h 23"/>
                <a:gd name="T32" fmla="*/ 24 w 35"/>
                <a:gd name="T33" fmla="*/ 12 h 23"/>
                <a:gd name="T34" fmla="*/ 24 w 35"/>
                <a:gd name="T35" fmla="*/ 15 h 23"/>
                <a:gd name="T36" fmla="*/ 25 w 35"/>
                <a:gd name="T37" fmla="*/ 19 h 23"/>
                <a:gd name="T38" fmla="*/ 25 w 35"/>
                <a:gd name="T39" fmla="*/ 19 h 23"/>
                <a:gd name="T40" fmla="*/ 27 w 35"/>
                <a:gd name="T41" fmla="*/ 11 h 23"/>
                <a:gd name="T42" fmla="*/ 30 w 35"/>
                <a:gd name="T43" fmla="*/ 0 h 23"/>
                <a:gd name="T44" fmla="*/ 35 w 35"/>
                <a:gd name="T45" fmla="*/ 0 h 23"/>
                <a:gd name="T46" fmla="*/ 28 w 35"/>
                <a:gd name="T47" fmla="*/ 23 h 23"/>
                <a:gd name="T48" fmla="*/ 22 w 35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23">
                  <a:moveTo>
                    <a:pt x="22" y="23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8" y="8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8"/>
                    <a:pt x="16" y="11"/>
                    <a:pt x="15" y="1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4"/>
                    <a:pt x="9" y="17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7"/>
                    <a:pt x="10" y="15"/>
                  </a:cubicBezTo>
                  <a:cubicBezTo>
                    <a:pt x="10" y="14"/>
                    <a:pt x="11" y="13"/>
                    <a:pt x="11" y="1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4" y="14"/>
                    <a:pt x="24" y="15"/>
                  </a:cubicBezTo>
                  <a:cubicBezTo>
                    <a:pt x="25" y="17"/>
                    <a:pt x="25" y="18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7"/>
                    <a:pt x="26" y="15"/>
                    <a:pt x="27" y="1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8" y="23"/>
                    <a:pt x="28" y="23"/>
                    <a:pt x="28" y="23"/>
                  </a:cubicBezTo>
                  <a:lnTo>
                    <a:pt x="22" y="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76">
              <a:extLst>
                <a:ext uri="{FF2B5EF4-FFF2-40B4-BE49-F238E27FC236}">
                  <a16:creationId xmlns:a16="http://schemas.microsoft.com/office/drawing/2014/main" id="{7717F3EA-77E5-43AC-84B3-B1E75A349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6800" y="2768601"/>
              <a:ext cx="76200" cy="100013"/>
            </a:xfrm>
            <a:custGeom>
              <a:avLst/>
              <a:gdLst>
                <a:gd name="T0" fmla="*/ 30 w 48"/>
                <a:gd name="T1" fmla="*/ 63 h 63"/>
                <a:gd name="T2" fmla="*/ 20 w 48"/>
                <a:gd name="T3" fmla="*/ 63 h 63"/>
                <a:gd name="T4" fmla="*/ 20 w 48"/>
                <a:gd name="T5" fmla="*/ 8 h 63"/>
                <a:gd name="T6" fmla="*/ 0 w 48"/>
                <a:gd name="T7" fmla="*/ 8 h 63"/>
                <a:gd name="T8" fmla="*/ 0 w 48"/>
                <a:gd name="T9" fmla="*/ 0 h 63"/>
                <a:gd name="T10" fmla="*/ 48 w 48"/>
                <a:gd name="T11" fmla="*/ 0 h 63"/>
                <a:gd name="T12" fmla="*/ 48 w 48"/>
                <a:gd name="T13" fmla="*/ 8 h 63"/>
                <a:gd name="T14" fmla="*/ 30 w 48"/>
                <a:gd name="T15" fmla="*/ 8 h 63"/>
                <a:gd name="T16" fmla="*/ 30 w 48"/>
                <a:gd name="T1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63">
                  <a:moveTo>
                    <a:pt x="30" y="63"/>
                  </a:moveTo>
                  <a:lnTo>
                    <a:pt x="20" y="63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30" y="8"/>
                  </a:lnTo>
                  <a:lnTo>
                    <a:pt x="30" y="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7">
              <a:extLst>
                <a:ext uri="{FF2B5EF4-FFF2-40B4-BE49-F238E27FC236}">
                  <a16:creationId xmlns:a16="http://schemas.microsoft.com/office/drawing/2014/main" id="{45F42C84-DC5E-4E6C-A683-4E492805F7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82525" y="2790826"/>
              <a:ext cx="63500" cy="80963"/>
            </a:xfrm>
            <a:custGeom>
              <a:avLst/>
              <a:gdLst>
                <a:gd name="T0" fmla="*/ 16 w 20"/>
                <a:gd name="T1" fmla="*/ 24 h 25"/>
                <a:gd name="T2" fmla="*/ 15 w 20"/>
                <a:gd name="T3" fmla="*/ 21 h 25"/>
                <a:gd name="T4" fmla="*/ 15 w 20"/>
                <a:gd name="T5" fmla="*/ 21 h 25"/>
                <a:gd name="T6" fmla="*/ 11 w 20"/>
                <a:gd name="T7" fmla="*/ 24 h 25"/>
                <a:gd name="T8" fmla="*/ 7 w 20"/>
                <a:gd name="T9" fmla="*/ 25 h 25"/>
                <a:gd name="T10" fmla="*/ 2 w 20"/>
                <a:gd name="T11" fmla="*/ 23 h 25"/>
                <a:gd name="T12" fmla="*/ 0 w 20"/>
                <a:gd name="T13" fmla="*/ 18 h 25"/>
                <a:gd name="T14" fmla="*/ 2 w 20"/>
                <a:gd name="T15" fmla="*/ 12 h 25"/>
                <a:gd name="T16" fmla="*/ 11 w 20"/>
                <a:gd name="T17" fmla="*/ 10 h 25"/>
                <a:gd name="T18" fmla="*/ 15 w 20"/>
                <a:gd name="T19" fmla="*/ 10 h 25"/>
                <a:gd name="T20" fmla="*/ 15 w 20"/>
                <a:gd name="T21" fmla="*/ 9 h 25"/>
                <a:gd name="T22" fmla="*/ 14 w 20"/>
                <a:gd name="T23" fmla="*/ 5 h 25"/>
                <a:gd name="T24" fmla="*/ 10 w 20"/>
                <a:gd name="T25" fmla="*/ 4 h 25"/>
                <a:gd name="T26" fmla="*/ 7 w 20"/>
                <a:gd name="T27" fmla="*/ 5 h 25"/>
                <a:gd name="T28" fmla="*/ 4 w 20"/>
                <a:gd name="T29" fmla="*/ 6 h 25"/>
                <a:gd name="T30" fmla="*/ 2 w 20"/>
                <a:gd name="T31" fmla="*/ 2 h 25"/>
                <a:gd name="T32" fmla="*/ 6 w 20"/>
                <a:gd name="T33" fmla="*/ 1 h 25"/>
                <a:gd name="T34" fmla="*/ 11 w 20"/>
                <a:gd name="T35" fmla="*/ 0 h 25"/>
                <a:gd name="T36" fmla="*/ 17 w 20"/>
                <a:gd name="T37" fmla="*/ 2 h 25"/>
                <a:gd name="T38" fmla="*/ 20 w 20"/>
                <a:gd name="T39" fmla="*/ 8 h 25"/>
                <a:gd name="T40" fmla="*/ 20 w 20"/>
                <a:gd name="T41" fmla="*/ 24 h 25"/>
                <a:gd name="T42" fmla="*/ 16 w 20"/>
                <a:gd name="T43" fmla="*/ 24 h 25"/>
                <a:gd name="T44" fmla="*/ 9 w 20"/>
                <a:gd name="T45" fmla="*/ 21 h 25"/>
                <a:gd name="T46" fmla="*/ 13 w 20"/>
                <a:gd name="T47" fmla="*/ 19 h 25"/>
                <a:gd name="T48" fmla="*/ 15 w 20"/>
                <a:gd name="T49" fmla="*/ 15 h 25"/>
                <a:gd name="T50" fmla="*/ 15 w 20"/>
                <a:gd name="T51" fmla="*/ 13 h 25"/>
                <a:gd name="T52" fmla="*/ 12 w 20"/>
                <a:gd name="T53" fmla="*/ 13 h 25"/>
                <a:gd name="T54" fmla="*/ 6 w 20"/>
                <a:gd name="T55" fmla="*/ 14 h 25"/>
                <a:gd name="T56" fmla="*/ 5 w 20"/>
                <a:gd name="T57" fmla="*/ 18 h 25"/>
                <a:gd name="T58" fmla="*/ 6 w 20"/>
                <a:gd name="T59" fmla="*/ 20 h 25"/>
                <a:gd name="T60" fmla="*/ 9 w 20"/>
                <a:gd name="T6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" h="25">
                  <a:moveTo>
                    <a:pt x="16" y="24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3"/>
                    <a:pt x="13" y="24"/>
                    <a:pt x="11" y="24"/>
                  </a:cubicBezTo>
                  <a:cubicBezTo>
                    <a:pt x="10" y="25"/>
                    <a:pt x="9" y="25"/>
                    <a:pt x="7" y="25"/>
                  </a:cubicBezTo>
                  <a:cubicBezTo>
                    <a:pt x="5" y="25"/>
                    <a:pt x="3" y="24"/>
                    <a:pt x="2" y="23"/>
                  </a:cubicBezTo>
                  <a:cubicBezTo>
                    <a:pt x="0" y="22"/>
                    <a:pt x="0" y="20"/>
                    <a:pt x="0" y="18"/>
                  </a:cubicBezTo>
                  <a:cubicBezTo>
                    <a:pt x="0" y="15"/>
                    <a:pt x="0" y="13"/>
                    <a:pt x="2" y="12"/>
                  </a:cubicBezTo>
                  <a:cubicBezTo>
                    <a:pt x="4" y="11"/>
                    <a:pt x="7" y="10"/>
                    <a:pt x="11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7"/>
                    <a:pt x="14" y="6"/>
                    <a:pt x="14" y="5"/>
                  </a:cubicBezTo>
                  <a:cubicBezTo>
                    <a:pt x="13" y="4"/>
                    <a:pt x="12" y="4"/>
                    <a:pt x="10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6" y="5"/>
                    <a:pt x="5" y="5"/>
                    <a:pt x="4" y="6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5" y="1"/>
                    <a:pt x="6" y="1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4" y="0"/>
                    <a:pt x="16" y="1"/>
                    <a:pt x="17" y="2"/>
                  </a:cubicBezTo>
                  <a:cubicBezTo>
                    <a:pt x="19" y="4"/>
                    <a:pt x="20" y="6"/>
                    <a:pt x="20" y="8"/>
                  </a:cubicBezTo>
                  <a:cubicBezTo>
                    <a:pt x="20" y="24"/>
                    <a:pt x="20" y="24"/>
                    <a:pt x="20" y="24"/>
                  </a:cubicBezTo>
                  <a:lnTo>
                    <a:pt x="16" y="24"/>
                  </a:lnTo>
                  <a:close/>
                  <a:moveTo>
                    <a:pt x="9" y="21"/>
                  </a:moveTo>
                  <a:cubicBezTo>
                    <a:pt x="10" y="21"/>
                    <a:pt x="12" y="20"/>
                    <a:pt x="13" y="19"/>
                  </a:cubicBezTo>
                  <a:cubicBezTo>
                    <a:pt x="14" y="18"/>
                    <a:pt x="15" y="17"/>
                    <a:pt x="15" y="15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9" y="13"/>
                    <a:pt x="7" y="14"/>
                    <a:pt x="6" y="14"/>
                  </a:cubicBezTo>
                  <a:cubicBezTo>
                    <a:pt x="5" y="15"/>
                    <a:pt x="5" y="16"/>
                    <a:pt x="5" y="18"/>
                  </a:cubicBezTo>
                  <a:cubicBezTo>
                    <a:pt x="5" y="19"/>
                    <a:pt x="5" y="20"/>
                    <a:pt x="6" y="20"/>
                  </a:cubicBezTo>
                  <a:cubicBezTo>
                    <a:pt x="6" y="21"/>
                    <a:pt x="7" y="21"/>
                    <a:pt x="9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78">
              <a:extLst>
                <a:ext uri="{FF2B5EF4-FFF2-40B4-BE49-F238E27FC236}">
                  <a16:creationId xmlns:a16="http://schemas.microsoft.com/office/drawing/2014/main" id="{EEA3CE19-9450-4AE0-8B7C-280090F342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68250" y="2762251"/>
              <a:ext cx="68263" cy="109538"/>
            </a:xfrm>
            <a:custGeom>
              <a:avLst/>
              <a:gdLst>
                <a:gd name="T0" fmla="*/ 12 w 21"/>
                <a:gd name="T1" fmla="*/ 9 h 34"/>
                <a:gd name="T2" fmla="*/ 19 w 21"/>
                <a:gd name="T3" fmla="*/ 12 h 34"/>
                <a:gd name="T4" fmla="*/ 21 w 21"/>
                <a:gd name="T5" fmla="*/ 21 h 34"/>
                <a:gd name="T6" fmla="*/ 19 w 21"/>
                <a:gd name="T7" fmla="*/ 31 h 34"/>
                <a:gd name="T8" fmla="*/ 12 w 21"/>
                <a:gd name="T9" fmla="*/ 34 h 34"/>
                <a:gd name="T10" fmla="*/ 5 w 21"/>
                <a:gd name="T11" fmla="*/ 31 h 34"/>
                <a:gd name="T12" fmla="*/ 4 w 21"/>
                <a:gd name="T13" fmla="*/ 31 h 34"/>
                <a:gd name="T14" fmla="*/ 4 w 21"/>
                <a:gd name="T15" fmla="*/ 33 h 34"/>
                <a:gd name="T16" fmla="*/ 0 w 21"/>
                <a:gd name="T17" fmla="*/ 33 h 34"/>
                <a:gd name="T18" fmla="*/ 0 w 21"/>
                <a:gd name="T19" fmla="*/ 0 h 34"/>
                <a:gd name="T20" fmla="*/ 5 w 21"/>
                <a:gd name="T21" fmla="*/ 0 h 34"/>
                <a:gd name="T22" fmla="*/ 5 w 21"/>
                <a:gd name="T23" fmla="*/ 8 h 34"/>
                <a:gd name="T24" fmla="*/ 5 w 21"/>
                <a:gd name="T25" fmla="*/ 11 h 34"/>
                <a:gd name="T26" fmla="*/ 5 w 21"/>
                <a:gd name="T27" fmla="*/ 13 h 34"/>
                <a:gd name="T28" fmla="*/ 5 w 21"/>
                <a:gd name="T29" fmla="*/ 13 h 34"/>
                <a:gd name="T30" fmla="*/ 12 w 21"/>
                <a:gd name="T31" fmla="*/ 9 h 34"/>
                <a:gd name="T32" fmla="*/ 11 w 21"/>
                <a:gd name="T33" fmla="*/ 13 h 34"/>
                <a:gd name="T34" fmla="*/ 6 w 21"/>
                <a:gd name="T35" fmla="*/ 15 h 34"/>
                <a:gd name="T36" fmla="*/ 5 w 21"/>
                <a:gd name="T37" fmla="*/ 21 h 34"/>
                <a:gd name="T38" fmla="*/ 5 w 21"/>
                <a:gd name="T39" fmla="*/ 21 h 34"/>
                <a:gd name="T40" fmla="*/ 6 w 21"/>
                <a:gd name="T41" fmla="*/ 28 h 34"/>
                <a:gd name="T42" fmla="*/ 11 w 21"/>
                <a:gd name="T43" fmla="*/ 30 h 34"/>
                <a:gd name="T44" fmla="*/ 15 w 21"/>
                <a:gd name="T45" fmla="*/ 28 h 34"/>
                <a:gd name="T46" fmla="*/ 16 w 21"/>
                <a:gd name="T47" fmla="*/ 21 h 34"/>
                <a:gd name="T48" fmla="*/ 11 w 21"/>
                <a:gd name="T4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34">
                  <a:moveTo>
                    <a:pt x="12" y="9"/>
                  </a:moveTo>
                  <a:cubicBezTo>
                    <a:pt x="15" y="9"/>
                    <a:pt x="17" y="10"/>
                    <a:pt x="19" y="12"/>
                  </a:cubicBezTo>
                  <a:cubicBezTo>
                    <a:pt x="20" y="15"/>
                    <a:pt x="21" y="18"/>
                    <a:pt x="21" y="21"/>
                  </a:cubicBezTo>
                  <a:cubicBezTo>
                    <a:pt x="21" y="25"/>
                    <a:pt x="20" y="28"/>
                    <a:pt x="19" y="31"/>
                  </a:cubicBezTo>
                  <a:cubicBezTo>
                    <a:pt x="17" y="33"/>
                    <a:pt x="15" y="34"/>
                    <a:pt x="12" y="34"/>
                  </a:cubicBezTo>
                  <a:cubicBezTo>
                    <a:pt x="9" y="34"/>
                    <a:pt x="6" y="33"/>
                    <a:pt x="5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9"/>
                    <a:pt x="5" y="9"/>
                    <a:pt x="5" y="11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0"/>
                    <a:pt x="9" y="9"/>
                    <a:pt x="12" y="9"/>
                  </a:cubicBezTo>
                  <a:close/>
                  <a:moveTo>
                    <a:pt x="11" y="13"/>
                  </a:moveTo>
                  <a:cubicBezTo>
                    <a:pt x="9" y="13"/>
                    <a:pt x="7" y="14"/>
                    <a:pt x="6" y="15"/>
                  </a:cubicBezTo>
                  <a:cubicBezTo>
                    <a:pt x="5" y="16"/>
                    <a:pt x="5" y="18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4"/>
                    <a:pt x="5" y="26"/>
                    <a:pt x="6" y="28"/>
                  </a:cubicBezTo>
                  <a:cubicBezTo>
                    <a:pt x="7" y="29"/>
                    <a:pt x="9" y="30"/>
                    <a:pt x="11" y="30"/>
                  </a:cubicBezTo>
                  <a:cubicBezTo>
                    <a:pt x="12" y="30"/>
                    <a:pt x="14" y="29"/>
                    <a:pt x="15" y="28"/>
                  </a:cubicBezTo>
                  <a:cubicBezTo>
                    <a:pt x="16" y="26"/>
                    <a:pt x="16" y="24"/>
                    <a:pt x="16" y="21"/>
                  </a:cubicBezTo>
                  <a:cubicBezTo>
                    <a:pt x="16" y="16"/>
                    <a:pt x="14" y="13"/>
                    <a:pt x="1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79">
              <a:extLst>
                <a:ext uri="{FF2B5EF4-FFF2-40B4-BE49-F238E27FC236}">
                  <a16:creationId xmlns:a16="http://schemas.microsoft.com/office/drawing/2014/main" id="{1DF32D4E-F142-4ABA-B893-49AA885B29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87313" y="2765426"/>
              <a:ext cx="66675" cy="106363"/>
            </a:xfrm>
            <a:custGeom>
              <a:avLst/>
              <a:gdLst>
                <a:gd name="T0" fmla="*/ 21 w 21"/>
                <a:gd name="T1" fmla="*/ 17 h 33"/>
                <a:gd name="T2" fmla="*/ 19 w 21"/>
                <a:gd name="T3" fmla="*/ 29 h 33"/>
                <a:gd name="T4" fmla="*/ 11 w 21"/>
                <a:gd name="T5" fmla="*/ 33 h 33"/>
                <a:gd name="T6" fmla="*/ 3 w 21"/>
                <a:gd name="T7" fmla="*/ 29 h 33"/>
                <a:gd name="T8" fmla="*/ 0 w 21"/>
                <a:gd name="T9" fmla="*/ 17 h 33"/>
                <a:gd name="T10" fmla="*/ 3 w 21"/>
                <a:gd name="T11" fmla="*/ 4 h 33"/>
                <a:gd name="T12" fmla="*/ 11 w 21"/>
                <a:gd name="T13" fmla="*/ 0 h 33"/>
                <a:gd name="T14" fmla="*/ 18 w 21"/>
                <a:gd name="T15" fmla="*/ 5 h 33"/>
                <a:gd name="T16" fmla="*/ 21 w 21"/>
                <a:gd name="T17" fmla="*/ 17 h 33"/>
                <a:gd name="T18" fmla="*/ 5 w 21"/>
                <a:gd name="T19" fmla="*/ 17 h 33"/>
                <a:gd name="T20" fmla="*/ 6 w 21"/>
                <a:gd name="T21" fmla="*/ 26 h 33"/>
                <a:gd name="T22" fmla="*/ 11 w 21"/>
                <a:gd name="T23" fmla="*/ 29 h 33"/>
                <a:gd name="T24" fmla="*/ 15 w 21"/>
                <a:gd name="T25" fmla="*/ 26 h 33"/>
                <a:gd name="T26" fmla="*/ 16 w 21"/>
                <a:gd name="T27" fmla="*/ 17 h 33"/>
                <a:gd name="T28" fmla="*/ 15 w 21"/>
                <a:gd name="T29" fmla="*/ 8 h 33"/>
                <a:gd name="T30" fmla="*/ 11 w 21"/>
                <a:gd name="T31" fmla="*/ 5 h 33"/>
                <a:gd name="T32" fmla="*/ 6 w 21"/>
                <a:gd name="T33" fmla="*/ 8 h 33"/>
                <a:gd name="T34" fmla="*/ 5 w 21"/>
                <a:gd name="T35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" h="33">
                  <a:moveTo>
                    <a:pt x="21" y="17"/>
                  </a:moveTo>
                  <a:cubicBezTo>
                    <a:pt x="21" y="22"/>
                    <a:pt x="20" y="26"/>
                    <a:pt x="19" y="29"/>
                  </a:cubicBezTo>
                  <a:cubicBezTo>
                    <a:pt x="17" y="32"/>
                    <a:pt x="14" y="33"/>
                    <a:pt x="11" y="33"/>
                  </a:cubicBezTo>
                  <a:cubicBezTo>
                    <a:pt x="7" y="33"/>
                    <a:pt x="4" y="31"/>
                    <a:pt x="3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4" y="2"/>
                    <a:pt x="7" y="0"/>
                    <a:pt x="11" y="0"/>
                  </a:cubicBezTo>
                  <a:cubicBezTo>
                    <a:pt x="14" y="0"/>
                    <a:pt x="17" y="2"/>
                    <a:pt x="18" y="5"/>
                  </a:cubicBezTo>
                  <a:cubicBezTo>
                    <a:pt x="20" y="7"/>
                    <a:pt x="21" y="11"/>
                    <a:pt x="21" y="17"/>
                  </a:cubicBezTo>
                  <a:close/>
                  <a:moveTo>
                    <a:pt x="5" y="17"/>
                  </a:moveTo>
                  <a:cubicBezTo>
                    <a:pt x="5" y="21"/>
                    <a:pt x="5" y="24"/>
                    <a:pt x="6" y="26"/>
                  </a:cubicBezTo>
                  <a:cubicBezTo>
                    <a:pt x="7" y="28"/>
                    <a:pt x="9" y="29"/>
                    <a:pt x="11" y="29"/>
                  </a:cubicBezTo>
                  <a:cubicBezTo>
                    <a:pt x="12" y="29"/>
                    <a:pt x="14" y="28"/>
                    <a:pt x="15" y="26"/>
                  </a:cubicBezTo>
                  <a:cubicBezTo>
                    <a:pt x="16" y="24"/>
                    <a:pt x="16" y="21"/>
                    <a:pt x="16" y="17"/>
                  </a:cubicBezTo>
                  <a:cubicBezTo>
                    <a:pt x="16" y="12"/>
                    <a:pt x="16" y="9"/>
                    <a:pt x="15" y="8"/>
                  </a:cubicBezTo>
                  <a:cubicBezTo>
                    <a:pt x="14" y="6"/>
                    <a:pt x="12" y="5"/>
                    <a:pt x="11" y="5"/>
                  </a:cubicBezTo>
                  <a:cubicBezTo>
                    <a:pt x="9" y="5"/>
                    <a:pt x="7" y="6"/>
                    <a:pt x="6" y="8"/>
                  </a:cubicBezTo>
                  <a:cubicBezTo>
                    <a:pt x="5" y="9"/>
                    <a:pt x="5" y="12"/>
                    <a:pt x="5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80">
              <a:extLst>
                <a:ext uri="{FF2B5EF4-FFF2-40B4-BE49-F238E27FC236}">
                  <a16:creationId xmlns:a16="http://schemas.microsoft.com/office/drawing/2014/main" id="{C096864A-C8DC-4A7E-B246-EBB8ECEA8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63513" y="2768601"/>
              <a:ext cx="73025" cy="100013"/>
            </a:xfrm>
            <a:custGeom>
              <a:avLst/>
              <a:gdLst>
                <a:gd name="T0" fmla="*/ 23 w 23"/>
                <a:gd name="T1" fmla="*/ 25 h 31"/>
                <a:gd name="T2" fmla="*/ 19 w 23"/>
                <a:gd name="T3" fmla="*/ 25 h 31"/>
                <a:gd name="T4" fmla="*/ 19 w 23"/>
                <a:gd name="T5" fmla="*/ 31 h 31"/>
                <a:gd name="T6" fmla="*/ 14 w 23"/>
                <a:gd name="T7" fmla="*/ 31 h 31"/>
                <a:gd name="T8" fmla="*/ 14 w 23"/>
                <a:gd name="T9" fmla="*/ 25 h 31"/>
                <a:gd name="T10" fmla="*/ 0 w 23"/>
                <a:gd name="T11" fmla="*/ 25 h 31"/>
                <a:gd name="T12" fmla="*/ 0 w 23"/>
                <a:gd name="T13" fmla="*/ 21 h 31"/>
                <a:gd name="T14" fmla="*/ 14 w 23"/>
                <a:gd name="T15" fmla="*/ 0 h 31"/>
                <a:gd name="T16" fmla="*/ 19 w 23"/>
                <a:gd name="T17" fmla="*/ 0 h 31"/>
                <a:gd name="T18" fmla="*/ 19 w 23"/>
                <a:gd name="T19" fmla="*/ 20 h 31"/>
                <a:gd name="T20" fmla="*/ 23 w 23"/>
                <a:gd name="T21" fmla="*/ 20 h 31"/>
                <a:gd name="T22" fmla="*/ 23 w 23"/>
                <a:gd name="T23" fmla="*/ 25 h 31"/>
                <a:gd name="T24" fmla="*/ 14 w 23"/>
                <a:gd name="T25" fmla="*/ 20 h 31"/>
                <a:gd name="T26" fmla="*/ 14 w 23"/>
                <a:gd name="T27" fmla="*/ 12 h 31"/>
                <a:gd name="T28" fmla="*/ 15 w 23"/>
                <a:gd name="T29" fmla="*/ 6 h 31"/>
                <a:gd name="T30" fmla="*/ 14 w 23"/>
                <a:gd name="T31" fmla="*/ 6 h 31"/>
                <a:gd name="T32" fmla="*/ 12 w 23"/>
                <a:gd name="T33" fmla="*/ 9 h 31"/>
                <a:gd name="T34" fmla="*/ 5 w 23"/>
                <a:gd name="T35" fmla="*/ 20 h 31"/>
                <a:gd name="T36" fmla="*/ 14 w 23"/>
                <a:gd name="T37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31">
                  <a:moveTo>
                    <a:pt x="23" y="25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3" y="20"/>
                    <a:pt x="23" y="20"/>
                    <a:pt x="23" y="20"/>
                  </a:cubicBezTo>
                  <a:lnTo>
                    <a:pt x="23" y="25"/>
                  </a:lnTo>
                  <a:close/>
                  <a:moveTo>
                    <a:pt x="14" y="20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0"/>
                    <a:pt x="14" y="7"/>
                    <a:pt x="15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5" y="20"/>
                    <a:pt x="5" y="20"/>
                    <a:pt x="5" y="20"/>
                  </a:cubicBezTo>
                  <a:lnTo>
                    <a:pt x="14" y="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81">
              <a:extLst>
                <a:ext uri="{FF2B5EF4-FFF2-40B4-BE49-F238E27FC236}">
                  <a16:creationId xmlns:a16="http://schemas.microsoft.com/office/drawing/2014/main" id="{BB80A0C5-1AEC-4D3E-AFE2-E3F9F4E90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300" y="2662238"/>
              <a:ext cx="2147888" cy="296863"/>
            </a:xfrm>
            <a:custGeom>
              <a:avLst/>
              <a:gdLst>
                <a:gd name="T0" fmla="*/ 658 w 673"/>
                <a:gd name="T1" fmla="*/ 72 h 92"/>
                <a:gd name="T2" fmla="*/ 658 w 673"/>
                <a:gd name="T3" fmla="*/ 16 h 92"/>
                <a:gd name="T4" fmla="*/ 642 w 673"/>
                <a:gd name="T5" fmla="*/ 0 h 92"/>
                <a:gd name="T6" fmla="*/ 37 w 673"/>
                <a:gd name="T7" fmla="*/ 0 h 92"/>
                <a:gd name="T8" fmla="*/ 21 w 673"/>
                <a:gd name="T9" fmla="*/ 16 h 92"/>
                <a:gd name="T10" fmla="*/ 21 w 673"/>
                <a:gd name="T11" fmla="*/ 58 h 92"/>
                <a:gd name="T12" fmla="*/ 21 w 673"/>
                <a:gd name="T13" fmla="*/ 72 h 92"/>
                <a:gd name="T14" fmla="*/ 5 w 673"/>
                <a:gd name="T15" fmla="*/ 88 h 92"/>
                <a:gd name="T16" fmla="*/ 5 w 673"/>
                <a:gd name="T17" fmla="*/ 88 h 92"/>
                <a:gd name="T18" fmla="*/ 0 w 673"/>
                <a:gd name="T19" fmla="*/ 88 h 92"/>
                <a:gd name="T20" fmla="*/ 0 w 673"/>
                <a:gd name="T21" fmla="*/ 92 h 92"/>
                <a:gd name="T22" fmla="*/ 5 w 673"/>
                <a:gd name="T23" fmla="*/ 92 h 92"/>
                <a:gd name="T24" fmla="*/ 5 w 673"/>
                <a:gd name="T25" fmla="*/ 92 h 92"/>
                <a:gd name="T26" fmla="*/ 25 w 673"/>
                <a:gd name="T27" fmla="*/ 72 h 92"/>
                <a:gd name="T28" fmla="*/ 25 w 673"/>
                <a:gd name="T29" fmla="*/ 58 h 92"/>
                <a:gd name="T30" fmla="*/ 25 w 673"/>
                <a:gd name="T31" fmla="*/ 16 h 92"/>
                <a:gd name="T32" fmla="*/ 37 w 673"/>
                <a:gd name="T33" fmla="*/ 4 h 92"/>
                <a:gd name="T34" fmla="*/ 642 w 673"/>
                <a:gd name="T35" fmla="*/ 4 h 92"/>
                <a:gd name="T36" fmla="*/ 654 w 673"/>
                <a:gd name="T37" fmla="*/ 16 h 92"/>
                <a:gd name="T38" fmla="*/ 654 w 673"/>
                <a:gd name="T39" fmla="*/ 72 h 92"/>
                <a:gd name="T40" fmla="*/ 673 w 673"/>
                <a:gd name="T41" fmla="*/ 92 h 92"/>
                <a:gd name="T42" fmla="*/ 673 w 673"/>
                <a:gd name="T43" fmla="*/ 88 h 92"/>
                <a:gd name="T44" fmla="*/ 673 w 673"/>
                <a:gd name="T45" fmla="*/ 88 h 92"/>
                <a:gd name="T46" fmla="*/ 658 w 673"/>
                <a:gd name="T47" fmla="*/ 7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3" h="92">
                  <a:moveTo>
                    <a:pt x="658" y="72"/>
                  </a:moveTo>
                  <a:cubicBezTo>
                    <a:pt x="658" y="16"/>
                    <a:pt x="658" y="16"/>
                    <a:pt x="658" y="16"/>
                  </a:cubicBezTo>
                  <a:cubicBezTo>
                    <a:pt x="658" y="7"/>
                    <a:pt x="651" y="0"/>
                    <a:pt x="64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8" y="0"/>
                    <a:pt x="21" y="7"/>
                    <a:pt x="21" y="16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1" y="81"/>
                    <a:pt x="13" y="88"/>
                    <a:pt x="5" y="88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16" y="92"/>
                    <a:pt x="25" y="83"/>
                    <a:pt x="25" y="72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9"/>
                    <a:pt x="30" y="4"/>
                    <a:pt x="37" y="4"/>
                  </a:cubicBezTo>
                  <a:cubicBezTo>
                    <a:pt x="642" y="4"/>
                    <a:pt x="642" y="4"/>
                    <a:pt x="642" y="4"/>
                  </a:cubicBezTo>
                  <a:cubicBezTo>
                    <a:pt x="648" y="4"/>
                    <a:pt x="654" y="9"/>
                    <a:pt x="654" y="16"/>
                  </a:cubicBezTo>
                  <a:cubicBezTo>
                    <a:pt x="654" y="72"/>
                    <a:pt x="654" y="72"/>
                    <a:pt x="654" y="72"/>
                  </a:cubicBezTo>
                  <a:cubicBezTo>
                    <a:pt x="654" y="83"/>
                    <a:pt x="663" y="92"/>
                    <a:pt x="673" y="92"/>
                  </a:cubicBezTo>
                  <a:cubicBezTo>
                    <a:pt x="673" y="88"/>
                    <a:pt x="673" y="88"/>
                    <a:pt x="673" y="88"/>
                  </a:cubicBezTo>
                  <a:cubicBezTo>
                    <a:pt x="673" y="88"/>
                    <a:pt x="673" y="88"/>
                    <a:pt x="673" y="88"/>
                  </a:cubicBezTo>
                  <a:cubicBezTo>
                    <a:pt x="665" y="88"/>
                    <a:pt x="658" y="81"/>
                    <a:pt x="658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82">
              <a:extLst>
                <a:ext uri="{FF2B5EF4-FFF2-40B4-BE49-F238E27FC236}">
                  <a16:creationId xmlns:a16="http://schemas.microsoft.com/office/drawing/2014/main" id="{3B349296-3E03-432A-ACFA-7E1FB0FDF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4313" y="2744788"/>
              <a:ext cx="127000" cy="130175"/>
            </a:xfrm>
            <a:custGeom>
              <a:avLst/>
              <a:gdLst>
                <a:gd name="T0" fmla="*/ 80 w 80"/>
                <a:gd name="T1" fmla="*/ 33 h 82"/>
                <a:gd name="T2" fmla="*/ 48 w 80"/>
                <a:gd name="T3" fmla="*/ 33 h 82"/>
                <a:gd name="T4" fmla="*/ 48 w 80"/>
                <a:gd name="T5" fmla="*/ 0 h 82"/>
                <a:gd name="T6" fmla="*/ 32 w 80"/>
                <a:gd name="T7" fmla="*/ 0 h 82"/>
                <a:gd name="T8" fmla="*/ 32 w 80"/>
                <a:gd name="T9" fmla="*/ 33 h 82"/>
                <a:gd name="T10" fmla="*/ 0 w 80"/>
                <a:gd name="T11" fmla="*/ 33 h 82"/>
                <a:gd name="T12" fmla="*/ 0 w 80"/>
                <a:gd name="T13" fmla="*/ 49 h 82"/>
                <a:gd name="T14" fmla="*/ 32 w 80"/>
                <a:gd name="T15" fmla="*/ 49 h 82"/>
                <a:gd name="T16" fmla="*/ 32 w 80"/>
                <a:gd name="T17" fmla="*/ 82 h 82"/>
                <a:gd name="T18" fmla="*/ 48 w 80"/>
                <a:gd name="T19" fmla="*/ 82 h 82"/>
                <a:gd name="T20" fmla="*/ 48 w 80"/>
                <a:gd name="T21" fmla="*/ 49 h 82"/>
                <a:gd name="T22" fmla="*/ 80 w 80"/>
                <a:gd name="T23" fmla="*/ 49 h 82"/>
                <a:gd name="T24" fmla="*/ 80 w 80"/>
                <a:gd name="T25" fmla="*/ 3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82">
                  <a:moveTo>
                    <a:pt x="80" y="33"/>
                  </a:moveTo>
                  <a:lnTo>
                    <a:pt x="48" y="33"/>
                  </a:lnTo>
                  <a:lnTo>
                    <a:pt x="48" y="0"/>
                  </a:lnTo>
                  <a:lnTo>
                    <a:pt x="32" y="0"/>
                  </a:lnTo>
                  <a:lnTo>
                    <a:pt x="32" y="33"/>
                  </a:lnTo>
                  <a:lnTo>
                    <a:pt x="0" y="33"/>
                  </a:lnTo>
                  <a:lnTo>
                    <a:pt x="0" y="49"/>
                  </a:lnTo>
                  <a:lnTo>
                    <a:pt x="32" y="49"/>
                  </a:lnTo>
                  <a:lnTo>
                    <a:pt x="32" y="82"/>
                  </a:lnTo>
                  <a:lnTo>
                    <a:pt x="48" y="82"/>
                  </a:lnTo>
                  <a:lnTo>
                    <a:pt x="48" y="49"/>
                  </a:lnTo>
                  <a:lnTo>
                    <a:pt x="80" y="49"/>
                  </a:lnTo>
                  <a:lnTo>
                    <a:pt x="80" y="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83">
              <a:extLst>
                <a:ext uri="{FF2B5EF4-FFF2-40B4-BE49-F238E27FC236}">
                  <a16:creationId xmlns:a16="http://schemas.microsoft.com/office/drawing/2014/main" id="{BCCBAB3F-9FF3-4A4A-91A4-56CAE2C92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4200" y="2784476"/>
              <a:ext cx="88900" cy="50800"/>
            </a:xfrm>
            <a:custGeom>
              <a:avLst/>
              <a:gdLst>
                <a:gd name="T0" fmla="*/ 0 w 56"/>
                <a:gd name="T1" fmla="*/ 0 h 32"/>
                <a:gd name="T2" fmla="*/ 28 w 56"/>
                <a:gd name="T3" fmla="*/ 32 h 32"/>
                <a:gd name="T4" fmla="*/ 56 w 56"/>
                <a:gd name="T5" fmla="*/ 0 h 32"/>
                <a:gd name="T6" fmla="*/ 0 w 56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2">
                  <a:moveTo>
                    <a:pt x="0" y="0"/>
                  </a:moveTo>
                  <a:lnTo>
                    <a:pt x="28" y="32"/>
                  </a:lnTo>
                  <a:lnTo>
                    <a:pt x="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84">
              <a:extLst>
                <a:ext uri="{FF2B5EF4-FFF2-40B4-BE49-F238E27FC236}">
                  <a16:creationId xmlns:a16="http://schemas.microsoft.com/office/drawing/2014/main" id="{59C855AF-9F5B-48CA-8E39-99519FEFF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113" y="3074988"/>
              <a:ext cx="7950200" cy="284163"/>
            </a:xfrm>
            <a:custGeom>
              <a:avLst/>
              <a:gdLst>
                <a:gd name="T0" fmla="*/ 2484 w 2492"/>
                <a:gd name="T1" fmla="*/ 0 h 88"/>
                <a:gd name="T2" fmla="*/ 0 w 2492"/>
                <a:gd name="T3" fmla="*/ 0 h 88"/>
                <a:gd name="T4" fmla="*/ 5 w 2492"/>
                <a:gd name="T5" fmla="*/ 4 h 88"/>
                <a:gd name="T6" fmla="*/ 2484 w 2492"/>
                <a:gd name="T7" fmla="*/ 4 h 88"/>
                <a:gd name="T8" fmla="*/ 2488 w 2492"/>
                <a:gd name="T9" fmla="*/ 8 h 88"/>
                <a:gd name="T10" fmla="*/ 2488 w 2492"/>
                <a:gd name="T11" fmla="*/ 80 h 88"/>
                <a:gd name="T12" fmla="*/ 2484 w 2492"/>
                <a:gd name="T13" fmla="*/ 84 h 88"/>
                <a:gd name="T14" fmla="*/ 5 w 2492"/>
                <a:gd name="T15" fmla="*/ 84 h 88"/>
                <a:gd name="T16" fmla="*/ 0 w 2492"/>
                <a:gd name="T17" fmla="*/ 88 h 88"/>
                <a:gd name="T18" fmla="*/ 2484 w 2492"/>
                <a:gd name="T19" fmla="*/ 88 h 88"/>
                <a:gd name="T20" fmla="*/ 2492 w 2492"/>
                <a:gd name="T21" fmla="*/ 80 h 88"/>
                <a:gd name="T22" fmla="*/ 2492 w 2492"/>
                <a:gd name="T23" fmla="*/ 8 h 88"/>
                <a:gd name="T24" fmla="*/ 2484 w 2492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92" h="88">
                  <a:moveTo>
                    <a:pt x="248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4" y="3"/>
                    <a:pt x="5" y="4"/>
                  </a:cubicBezTo>
                  <a:cubicBezTo>
                    <a:pt x="2484" y="4"/>
                    <a:pt x="2484" y="4"/>
                    <a:pt x="2484" y="4"/>
                  </a:cubicBezTo>
                  <a:cubicBezTo>
                    <a:pt x="2486" y="4"/>
                    <a:pt x="2488" y="6"/>
                    <a:pt x="2488" y="8"/>
                  </a:cubicBezTo>
                  <a:cubicBezTo>
                    <a:pt x="2488" y="80"/>
                    <a:pt x="2488" y="80"/>
                    <a:pt x="2488" y="80"/>
                  </a:cubicBezTo>
                  <a:cubicBezTo>
                    <a:pt x="2488" y="82"/>
                    <a:pt x="2486" y="84"/>
                    <a:pt x="2484" y="84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3" y="85"/>
                    <a:pt x="2" y="87"/>
                    <a:pt x="0" y="88"/>
                  </a:cubicBezTo>
                  <a:cubicBezTo>
                    <a:pt x="2484" y="88"/>
                    <a:pt x="2484" y="88"/>
                    <a:pt x="2484" y="88"/>
                  </a:cubicBezTo>
                  <a:cubicBezTo>
                    <a:pt x="2488" y="88"/>
                    <a:pt x="2492" y="84"/>
                    <a:pt x="2492" y="80"/>
                  </a:cubicBezTo>
                  <a:cubicBezTo>
                    <a:pt x="2492" y="8"/>
                    <a:pt x="2492" y="8"/>
                    <a:pt x="2492" y="8"/>
                  </a:cubicBezTo>
                  <a:cubicBezTo>
                    <a:pt x="2492" y="4"/>
                    <a:pt x="2488" y="0"/>
                    <a:pt x="2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8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303" y="1795142"/>
            <a:ext cx="1953439" cy="2115198"/>
          </a:xfrm>
          <a:prstGeom prst="rect">
            <a:avLst/>
          </a:prstGeom>
        </p:spPr>
        <p:txBody>
          <a:bodyPr wrap="square" lIns="72000" rIns="72000"/>
          <a:lstStyle>
            <a:lvl1pPr marL="0" indent="0" algn="just">
              <a:buNone/>
              <a:defRPr sz="1050">
                <a:solidFill>
                  <a:schemeClr val="accent3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9" name="Picture Placeholder 3">
            <a:extLst>
              <a:ext uri="{FF2B5EF4-FFF2-40B4-BE49-F238E27FC236}">
                <a16:creationId xmlns:a16="http://schemas.microsoft.com/office/drawing/2014/main" id="{101FAD4B-9998-4B20-903F-710F07EA384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2642516" y="1736760"/>
            <a:ext cx="3740719" cy="2231963"/>
          </a:xfrm>
          <a:custGeom>
            <a:avLst/>
            <a:gdLst>
              <a:gd name="connsiteX0" fmla="*/ 95034 w 12295188"/>
              <a:gd name="connsiteY0" fmla="*/ 0 h 7808913"/>
              <a:gd name="connsiteX1" fmla="*/ 12200154 w 12295188"/>
              <a:gd name="connsiteY1" fmla="*/ 0 h 7808913"/>
              <a:gd name="connsiteX2" fmla="*/ 12295188 w 12295188"/>
              <a:gd name="connsiteY2" fmla="*/ 95034 h 7808913"/>
              <a:gd name="connsiteX3" fmla="*/ 12295188 w 12295188"/>
              <a:gd name="connsiteY3" fmla="*/ 7713879 h 7808913"/>
              <a:gd name="connsiteX4" fmla="*/ 12200154 w 12295188"/>
              <a:gd name="connsiteY4" fmla="*/ 7808913 h 7808913"/>
              <a:gd name="connsiteX5" fmla="*/ 95034 w 12295188"/>
              <a:gd name="connsiteY5" fmla="*/ 7808913 h 7808913"/>
              <a:gd name="connsiteX6" fmla="*/ 0 w 12295188"/>
              <a:gd name="connsiteY6" fmla="*/ 7713879 h 7808913"/>
              <a:gd name="connsiteX7" fmla="*/ 0 w 12295188"/>
              <a:gd name="connsiteY7" fmla="*/ 95034 h 7808913"/>
              <a:gd name="connsiteX8" fmla="*/ 95034 w 12295188"/>
              <a:gd name="connsiteY8" fmla="*/ 0 h 78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5188" h="7808913">
                <a:moveTo>
                  <a:pt x="95034" y="0"/>
                </a:moveTo>
                <a:lnTo>
                  <a:pt x="12200154" y="0"/>
                </a:lnTo>
                <a:cubicBezTo>
                  <a:pt x="12252640" y="0"/>
                  <a:pt x="12295188" y="42548"/>
                  <a:pt x="12295188" y="95034"/>
                </a:cubicBezTo>
                <a:lnTo>
                  <a:pt x="12295188" y="7713879"/>
                </a:lnTo>
                <a:cubicBezTo>
                  <a:pt x="12295188" y="7766365"/>
                  <a:pt x="12252640" y="7808913"/>
                  <a:pt x="12200154" y="7808913"/>
                </a:cubicBezTo>
                <a:lnTo>
                  <a:pt x="95034" y="7808913"/>
                </a:lnTo>
                <a:cubicBezTo>
                  <a:pt x="42548" y="7808913"/>
                  <a:pt x="0" y="7766365"/>
                  <a:pt x="0" y="7713879"/>
                </a:cubicBezTo>
                <a:lnTo>
                  <a:pt x="0" y="95034"/>
                </a:lnTo>
                <a:cubicBezTo>
                  <a:pt x="0" y="42548"/>
                  <a:pt x="42548" y="0"/>
                  <a:pt x="9503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ln w="1905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>
              <a:defRPr lang="en-US" sz="1800" dirty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 smtClean="0"/>
              <a:t>Insertar</a:t>
            </a:r>
            <a:r>
              <a:rPr lang="en-US" dirty="0" smtClean="0"/>
              <a:t> </a:t>
            </a:r>
            <a:r>
              <a:rPr lang="en-US" dirty="0" err="1" smtClean="0"/>
              <a:t>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7327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át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783" y="475351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/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37687EDC-B293-4A66-B0C5-160D4BE10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303" y="376584"/>
            <a:ext cx="6045398" cy="176927"/>
          </a:xfrm>
          <a:prstGeom prst="rect">
            <a:avLst/>
          </a:prstGeom>
        </p:spPr>
        <p:txBody>
          <a:bodyPr wrap="squar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8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s-ES" noProof="0" dirty="0" smtClean="0"/>
              <a:t>Título de la presentación</a:t>
            </a:r>
            <a:endParaRPr lang="es-ES" noProof="0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3" y="574187"/>
            <a:ext cx="6045398" cy="379402"/>
          </a:xfrm>
          <a:prstGeom prst="rect">
            <a:avLst/>
          </a:prstGeom>
        </p:spPr>
        <p:txBody>
          <a:bodyPr wrap="non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Haga clic para editar el texto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9503" y="1300533"/>
            <a:ext cx="3052199" cy="2511925"/>
          </a:xfrm>
          <a:prstGeom prst="rect">
            <a:avLst/>
          </a:prstGeom>
        </p:spPr>
        <p:txBody>
          <a:bodyPr wrap="square" lIns="72000" rIns="72000"/>
          <a:lstStyle>
            <a:lvl1pPr marL="0" indent="0" algn="just">
              <a:buNone/>
              <a:defRPr sz="1050">
                <a:solidFill>
                  <a:schemeClr val="accent3"/>
                </a:solidFill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30" name="Group 13">
            <a:extLst>
              <a:ext uri="{FF2B5EF4-FFF2-40B4-BE49-F238E27FC236}">
                <a16:creationId xmlns:a16="http://schemas.microsoft.com/office/drawing/2014/main" id="{7550E3CC-3014-45CE-8E74-C549F1D85CE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2266246" y="1114734"/>
            <a:ext cx="5665749" cy="3302408"/>
            <a:chOff x="4157663" y="2174876"/>
            <a:chExt cx="16071850" cy="9367838"/>
          </a:xfrm>
          <a:noFill/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DF887782-C9DC-4720-97C9-36F89BE8E2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7663" y="2174876"/>
              <a:ext cx="16071850" cy="9367838"/>
            </a:xfrm>
            <a:custGeom>
              <a:avLst/>
              <a:gdLst>
                <a:gd name="T0" fmla="*/ 6889 w 7604"/>
                <a:gd name="T1" fmla="*/ 4138 h 4382"/>
                <a:gd name="T2" fmla="*/ 6901 w 7604"/>
                <a:gd name="T3" fmla="*/ 231 h 4382"/>
                <a:gd name="T4" fmla="*/ 934 w 7604"/>
                <a:gd name="T5" fmla="*/ 0 h 4382"/>
                <a:gd name="T6" fmla="*/ 703 w 7604"/>
                <a:gd name="T7" fmla="*/ 4063 h 4382"/>
                <a:gd name="T8" fmla="*/ 12 w 7604"/>
                <a:gd name="T9" fmla="*/ 4138 h 4382"/>
                <a:gd name="T10" fmla="*/ 0 w 7604"/>
                <a:gd name="T11" fmla="*/ 4268 h 4382"/>
                <a:gd name="T12" fmla="*/ 15 w 7604"/>
                <a:gd name="T13" fmla="*/ 4292 h 4382"/>
                <a:gd name="T14" fmla="*/ 346 w 7604"/>
                <a:gd name="T15" fmla="*/ 4382 h 4382"/>
                <a:gd name="T16" fmla="*/ 7588 w 7604"/>
                <a:gd name="T17" fmla="*/ 4292 h 4382"/>
                <a:gd name="T18" fmla="*/ 7597 w 7604"/>
                <a:gd name="T19" fmla="*/ 4286 h 4382"/>
                <a:gd name="T20" fmla="*/ 7604 w 7604"/>
                <a:gd name="T21" fmla="*/ 4150 h 4382"/>
                <a:gd name="T22" fmla="*/ 719 w 7604"/>
                <a:gd name="T23" fmla="*/ 4063 h 4382"/>
                <a:gd name="T24" fmla="*/ 934 w 7604"/>
                <a:gd name="T25" fmla="*/ 16 h 4382"/>
                <a:gd name="T26" fmla="*/ 6885 w 7604"/>
                <a:gd name="T27" fmla="*/ 231 h 4382"/>
                <a:gd name="T28" fmla="*/ 6872 w 7604"/>
                <a:gd name="T29" fmla="*/ 4138 h 4382"/>
                <a:gd name="T30" fmla="*/ 6243 w 7604"/>
                <a:gd name="T31" fmla="*/ 4134 h 4382"/>
                <a:gd name="T32" fmla="*/ 6784 w 7604"/>
                <a:gd name="T33" fmla="*/ 4051 h 4382"/>
                <a:gd name="T34" fmla="*/ 6864 w 7604"/>
                <a:gd name="T35" fmla="*/ 3598 h 4382"/>
                <a:gd name="T36" fmla="*/ 6864 w 7604"/>
                <a:gd name="T37" fmla="*/ 228 h 4382"/>
                <a:gd name="T38" fmla="*/ 931 w 7604"/>
                <a:gd name="T39" fmla="*/ 37 h 4382"/>
                <a:gd name="T40" fmla="*/ 740 w 7604"/>
                <a:gd name="T41" fmla="*/ 3578 h 4382"/>
                <a:gd name="T42" fmla="*/ 740 w 7604"/>
                <a:gd name="T43" fmla="*/ 3971 h 4382"/>
                <a:gd name="T44" fmla="*/ 1362 w 7604"/>
                <a:gd name="T45" fmla="*/ 4051 h 4382"/>
                <a:gd name="T46" fmla="*/ 1342 w 7604"/>
                <a:gd name="T47" fmla="*/ 4138 h 4382"/>
                <a:gd name="T48" fmla="*/ 719 w 7604"/>
                <a:gd name="T49" fmla="*/ 4063 h 4382"/>
                <a:gd name="T50" fmla="*/ 2477 w 7604"/>
                <a:gd name="T51" fmla="*/ 4138 h 4382"/>
                <a:gd name="T52" fmla="*/ 1359 w 7604"/>
                <a:gd name="T53" fmla="*/ 4138 h 4382"/>
                <a:gd name="T54" fmla="*/ 2227 w 7604"/>
                <a:gd name="T55" fmla="*/ 4051 h 4382"/>
                <a:gd name="T56" fmla="*/ 6208 w 7604"/>
                <a:gd name="T57" fmla="*/ 4051 h 4382"/>
                <a:gd name="T58" fmla="*/ 4340 w 7604"/>
                <a:gd name="T59" fmla="*/ 4138 h 4382"/>
                <a:gd name="T60" fmla="*/ 4323 w 7604"/>
                <a:gd name="T61" fmla="*/ 4154 h 4382"/>
                <a:gd name="T62" fmla="*/ 3355 w 7604"/>
                <a:gd name="T63" fmla="*/ 4224 h 4382"/>
                <a:gd name="T64" fmla="*/ 4323 w 7604"/>
                <a:gd name="T65" fmla="*/ 4154 h 4382"/>
                <a:gd name="T66" fmla="*/ 756 w 7604"/>
                <a:gd name="T67" fmla="*/ 3971 h 4382"/>
                <a:gd name="T68" fmla="*/ 756 w 7604"/>
                <a:gd name="T69" fmla="*/ 3578 h 4382"/>
                <a:gd name="T70" fmla="*/ 931 w 7604"/>
                <a:gd name="T71" fmla="*/ 53 h 4382"/>
                <a:gd name="T72" fmla="*/ 6848 w 7604"/>
                <a:gd name="T73" fmla="*/ 228 h 4382"/>
                <a:gd name="T74" fmla="*/ 6848 w 7604"/>
                <a:gd name="T75" fmla="*/ 3598 h 4382"/>
                <a:gd name="T76" fmla="*/ 6784 w 7604"/>
                <a:gd name="T77" fmla="*/ 4035 h 4382"/>
                <a:gd name="T78" fmla="*/ 16 w 7604"/>
                <a:gd name="T79" fmla="*/ 4154 h 4382"/>
                <a:gd name="T80" fmla="*/ 1359 w 7604"/>
                <a:gd name="T81" fmla="*/ 4154 h 4382"/>
                <a:gd name="T82" fmla="*/ 2477 w 7604"/>
                <a:gd name="T83" fmla="*/ 4154 h 4382"/>
                <a:gd name="T84" fmla="*/ 3355 w 7604"/>
                <a:gd name="T85" fmla="*/ 4240 h 4382"/>
                <a:gd name="T86" fmla="*/ 4339 w 7604"/>
                <a:gd name="T87" fmla="*/ 4154 h 4382"/>
                <a:gd name="T88" fmla="*/ 6247 w 7604"/>
                <a:gd name="T89" fmla="*/ 4154 h 4382"/>
                <a:gd name="T90" fmla="*/ 7588 w 7604"/>
                <a:gd name="T91" fmla="*/ 4269 h 4382"/>
                <a:gd name="T92" fmla="*/ 7581 w 7604"/>
                <a:gd name="T93" fmla="*/ 4278 h 4382"/>
                <a:gd name="T94" fmla="*/ 18 w 7604"/>
                <a:gd name="T95" fmla="*/ 4275 h 4382"/>
                <a:gd name="T96" fmla="*/ 16 w 7604"/>
                <a:gd name="T97" fmla="*/ 4154 h 4382"/>
                <a:gd name="T98" fmla="*/ 346 w 7604"/>
                <a:gd name="T99" fmla="*/ 4366 h 4382"/>
                <a:gd name="T100" fmla="*/ 7555 w 7604"/>
                <a:gd name="T101" fmla="*/ 4294 h 4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04" h="4382">
                  <a:moveTo>
                    <a:pt x="7592" y="4138"/>
                  </a:moveTo>
                  <a:cubicBezTo>
                    <a:pt x="6889" y="4138"/>
                    <a:pt x="6889" y="4138"/>
                    <a:pt x="6889" y="4138"/>
                  </a:cubicBezTo>
                  <a:cubicBezTo>
                    <a:pt x="6897" y="4114"/>
                    <a:pt x="6901" y="4089"/>
                    <a:pt x="6901" y="4063"/>
                  </a:cubicBezTo>
                  <a:cubicBezTo>
                    <a:pt x="6901" y="231"/>
                    <a:pt x="6901" y="231"/>
                    <a:pt x="6901" y="231"/>
                  </a:cubicBezTo>
                  <a:cubicBezTo>
                    <a:pt x="6901" y="103"/>
                    <a:pt x="6798" y="0"/>
                    <a:pt x="6671" y="0"/>
                  </a:cubicBezTo>
                  <a:cubicBezTo>
                    <a:pt x="934" y="0"/>
                    <a:pt x="934" y="0"/>
                    <a:pt x="934" y="0"/>
                  </a:cubicBezTo>
                  <a:cubicBezTo>
                    <a:pt x="807" y="0"/>
                    <a:pt x="703" y="103"/>
                    <a:pt x="703" y="231"/>
                  </a:cubicBezTo>
                  <a:cubicBezTo>
                    <a:pt x="703" y="4063"/>
                    <a:pt x="703" y="4063"/>
                    <a:pt x="703" y="4063"/>
                  </a:cubicBezTo>
                  <a:cubicBezTo>
                    <a:pt x="703" y="4089"/>
                    <a:pt x="708" y="4114"/>
                    <a:pt x="716" y="4138"/>
                  </a:cubicBezTo>
                  <a:cubicBezTo>
                    <a:pt x="12" y="4138"/>
                    <a:pt x="12" y="4138"/>
                    <a:pt x="12" y="4138"/>
                  </a:cubicBezTo>
                  <a:cubicBezTo>
                    <a:pt x="5" y="4138"/>
                    <a:pt x="0" y="4143"/>
                    <a:pt x="0" y="4150"/>
                  </a:cubicBezTo>
                  <a:cubicBezTo>
                    <a:pt x="0" y="4268"/>
                    <a:pt x="0" y="4268"/>
                    <a:pt x="0" y="4268"/>
                  </a:cubicBezTo>
                  <a:cubicBezTo>
                    <a:pt x="0" y="4271"/>
                    <a:pt x="0" y="4281"/>
                    <a:pt x="8" y="4287"/>
                  </a:cubicBezTo>
                  <a:cubicBezTo>
                    <a:pt x="11" y="4289"/>
                    <a:pt x="13" y="4291"/>
                    <a:pt x="15" y="4292"/>
                  </a:cubicBezTo>
                  <a:cubicBezTo>
                    <a:pt x="15" y="4292"/>
                    <a:pt x="15" y="4292"/>
                    <a:pt x="15" y="4292"/>
                  </a:cubicBezTo>
                  <a:cubicBezTo>
                    <a:pt x="68" y="4328"/>
                    <a:pt x="199" y="4382"/>
                    <a:pt x="346" y="4382"/>
                  </a:cubicBezTo>
                  <a:cubicBezTo>
                    <a:pt x="7257" y="4382"/>
                    <a:pt x="7257" y="4382"/>
                    <a:pt x="7257" y="4382"/>
                  </a:cubicBezTo>
                  <a:cubicBezTo>
                    <a:pt x="7404" y="4382"/>
                    <a:pt x="7536" y="4328"/>
                    <a:pt x="7588" y="4292"/>
                  </a:cubicBezTo>
                  <a:cubicBezTo>
                    <a:pt x="7588" y="4292"/>
                    <a:pt x="7588" y="4292"/>
                    <a:pt x="7588" y="4292"/>
                  </a:cubicBezTo>
                  <a:cubicBezTo>
                    <a:pt x="7591" y="4290"/>
                    <a:pt x="7594" y="4288"/>
                    <a:pt x="7597" y="4286"/>
                  </a:cubicBezTo>
                  <a:cubicBezTo>
                    <a:pt x="7604" y="4281"/>
                    <a:pt x="7604" y="4272"/>
                    <a:pt x="7604" y="4269"/>
                  </a:cubicBezTo>
                  <a:cubicBezTo>
                    <a:pt x="7604" y="4150"/>
                    <a:pt x="7604" y="4150"/>
                    <a:pt x="7604" y="4150"/>
                  </a:cubicBezTo>
                  <a:cubicBezTo>
                    <a:pt x="7604" y="4144"/>
                    <a:pt x="7598" y="4138"/>
                    <a:pt x="7592" y="4138"/>
                  </a:cubicBezTo>
                  <a:close/>
                  <a:moveTo>
                    <a:pt x="719" y="4063"/>
                  </a:moveTo>
                  <a:cubicBezTo>
                    <a:pt x="719" y="231"/>
                    <a:pt x="719" y="231"/>
                    <a:pt x="719" y="231"/>
                  </a:cubicBezTo>
                  <a:cubicBezTo>
                    <a:pt x="719" y="112"/>
                    <a:pt x="815" y="16"/>
                    <a:pt x="934" y="16"/>
                  </a:cubicBezTo>
                  <a:cubicBezTo>
                    <a:pt x="6671" y="16"/>
                    <a:pt x="6671" y="16"/>
                    <a:pt x="6671" y="16"/>
                  </a:cubicBezTo>
                  <a:cubicBezTo>
                    <a:pt x="6789" y="16"/>
                    <a:pt x="6885" y="112"/>
                    <a:pt x="6885" y="231"/>
                  </a:cubicBezTo>
                  <a:cubicBezTo>
                    <a:pt x="6885" y="4063"/>
                    <a:pt x="6885" y="4063"/>
                    <a:pt x="6885" y="4063"/>
                  </a:cubicBezTo>
                  <a:cubicBezTo>
                    <a:pt x="6885" y="4089"/>
                    <a:pt x="6881" y="4115"/>
                    <a:pt x="6872" y="4138"/>
                  </a:cubicBezTo>
                  <a:cubicBezTo>
                    <a:pt x="6244" y="4138"/>
                    <a:pt x="6244" y="4138"/>
                    <a:pt x="6244" y="4138"/>
                  </a:cubicBezTo>
                  <a:cubicBezTo>
                    <a:pt x="6243" y="4134"/>
                    <a:pt x="6243" y="4134"/>
                    <a:pt x="6243" y="4134"/>
                  </a:cubicBezTo>
                  <a:cubicBezTo>
                    <a:pt x="6224" y="4051"/>
                    <a:pt x="6224" y="4051"/>
                    <a:pt x="6224" y="4051"/>
                  </a:cubicBezTo>
                  <a:cubicBezTo>
                    <a:pt x="6784" y="4051"/>
                    <a:pt x="6784" y="4051"/>
                    <a:pt x="6784" y="4051"/>
                  </a:cubicBezTo>
                  <a:cubicBezTo>
                    <a:pt x="6828" y="4051"/>
                    <a:pt x="6864" y="4015"/>
                    <a:pt x="6864" y="3971"/>
                  </a:cubicBezTo>
                  <a:cubicBezTo>
                    <a:pt x="6864" y="3598"/>
                    <a:pt x="6864" y="3598"/>
                    <a:pt x="6864" y="3598"/>
                  </a:cubicBezTo>
                  <a:cubicBezTo>
                    <a:pt x="6864" y="3578"/>
                    <a:pt x="6864" y="3578"/>
                    <a:pt x="6864" y="3578"/>
                  </a:cubicBezTo>
                  <a:cubicBezTo>
                    <a:pt x="6864" y="228"/>
                    <a:pt x="6864" y="228"/>
                    <a:pt x="6864" y="228"/>
                  </a:cubicBezTo>
                  <a:cubicBezTo>
                    <a:pt x="6864" y="123"/>
                    <a:pt x="6779" y="37"/>
                    <a:pt x="6673" y="37"/>
                  </a:cubicBezTo>
                  <a:cubicBezTo>
                    <a:pt x="931" y="37"/>
                    <a:pt x="931" y="37"/>
                    <a:pt x="931" y="37"/>
                  </a:cubicBezTo>
                  <a:cubicBezTo>
                    <a:pt x="826" y="37"/>
                    <a:pt x="740" y="123"/>
                    <a:pt x="740" y="228"/>
                  </a:cubicBezTo>
                  <a:cubicBezTo>
                    <a:pt x="740" y="3578"/>
                    <a:pt x="740" y="3578"/>
                    <a:pt x="740" y="3578"/>
                  </a:cubicBezTo>
                  <a:cubicBezTo>
                    <a:pt x="740" y="3598"/>
                    <a:pt x="740" y="3598"/>
                    <a:pt x="740" y="3598"/>
                  </a:cubicBezTo>
                  <a:cubicBezTo>
                    <a:pt x="740" y="3971"/>
                    <a:pt x="740" y="3971"/>
                    <a:pt x="740" y="3971"/>
                  </a:cubicBezTo>
                  <a:cubicBezTo>
                    <a:pt x="740" y="4015"/>
                    <a:pt x="776" y="4051"/>
                    <a:pt x="820" y="4051"/>
                  </a:cubicBezTo>
                  <a:cubicBezTo>
                    <a:pt x="1362" y="4051"/>
                    <a:pt x="1362" y="4051"/>
                    <a:pt x="1362" y="4051"/>
                  </a:cubicBezTo>
                  <a:cubicBezTo>
                    <a:pt x="1343" y="4134"/>
                    <a:pt x="1343" y="4134"/>
                    <a:pt x="1343" y="4134"/>
                  </a:cubicBezTo>
                  <a:cubicBezTo>
                    <a:pt x="1342" y="4138"/>
                    <a:pt x="1342" y="4138"/>
                    <a:pt x="1342" y="4138"/>
                  </a:cubicBezTo>
                  <a:cubicBezTo>
                    <a:pt x="733" y="4138"/>
                    <a:pt x="733" y="4138"/>
                    <a:pt x="733" y="4138"/>
                  </a:cubicBezTo>
                  <a:cubicBezTo>
                    <a:pt x="724" y="4115"/>
                    <a:pt x="719" y="4089"/>
                    <a:pt x="719" y="4063"/>
                  </a:cubicBezTo>
                  <a:close/>
                  <a:moveTo>
                    <a:pt x="3264" y="4138"/>
                  </a:moveTo>
                  <a:cubicBezTo>
                    <a:pt x="2477" y="4138"/>
                    <a:pt x="2477" y="4138"/>
                    <a:pt x="2477" y="4138"/>
                  </a:cubicBezTo>
                  <a:cubicBezTo>
                    <a:pt x="2227" y="4138"/>
                    <a:pt x="2227" y="4138"/>
                    <a:pt x="2227" y="4138"/>
                  </a:cubicBezTo>
                  <a:cubicBezTo>
                    <a:pt x="1359" y="4138"/>
                    <a:pt x="1359" y="4138"/>
                    <a:pt x="1359" y="4138"/>
                  </a:cubicBezTo>
                  <a:cubicBezTo>
                    <a:pt x="1378" y="4051"/>
                    <a:pt x="1378" y="4051"/>
                    <a:pt x="1378" y="4051"/>
                  </a:cubicBezTo>
                  <a:cubicBezTo>
                    <a:pt x="2227" y="4051"/>
                    <a:pt x="2227" y="4051"/>
                    <a:pt x="2227" y="4051"/>
                  </a:cubicBezTo>
                  <a:cubicBezTo>
                    <a:pt x="2477" y="4051"/>
                    <a:pt x="2477" y="4051"/>
                    <a:pt x="2477" y="4051"/>
                  </a:cubicBezTo>
                  <a:cubicBezTo>
                    <a:pt x="6208" y="4051"/>
                    <a:pt x="6208" y="4051"/>
                    <a:pt x="6208" y="4051"/>
                  </a:cubicBezTo>
                  <a:cubicBezTo>
                    <a:pt x="6227" y="4138"/>
                    <a:pt x="6227" y="4138"/>
                    <a:pt x="6227" y="4138"/>
                  </a:cubicBezTo>
                  <a:cubicBezTo>
                    <a:pt x="4340" y="4138"/>
                    <a:pt x="4340" y="4138"/>
                    <a:pt x="4340" y="4138"/>
                  </a:cubicBezTo>
                  <a:lnTo>
                    <a:pt x="3264" y="4138"/>
                  </a:lnTo>
                  <a:close/>
                  <a:moveTo>
                    <a:pt x="4323" y="4154"/>
                  </a:moveTo>
                  <a:cubicBezTo>
                    <a:pt x="4318" y="4180"/>
                    <a:pt x="4293" y="4224"/>
                    <a:pt x="4248" y="4224"/>
                  </a:cubicBezTo>
                  <a:cubicBezTo>
                    <a:pt x="3355" y="4224"/>
                    <a:pt x="3355" y="4224"/>
                    <a:pt x="3355" y="4224"/>
                  </a:cubicBezTo>
                  <a:cubicBezTo>
                    <a:pt x="3311" y="4224"/>
                    <a:pt x="3285" y="4180"/>
                    <a:pt x="3281" y="4154"/>
                  </a:cubicBezTo>
                  <a:lnTo>
                    <a:pt x="4323" y="4154"/>
                  </a:lnTo>
                  <a:close/>
                  <a:moveTo>
                    <a:pt x="820" y="4035"/>
                  </a:moveTo>
                  <a:cubicBezTo>
                    <a:pt x="785" y="4035"/>
                    <a:pt x="756" y="4006"/>
                    <a:pt x="756" y="3971"/>
                  </a:cubicBezTo>
                  <a:cubicBezTo>
                    <a:pt x="756" y="3598"/>
                    <a:pt x="756" y="3598"/>
                    <a:pt x="756" y="3598"/>
                  </a:cubicBezTo>
                  <a:cubicBezTo>
                    <a:pt x="756" y="3578"/>
                    <a:pt x="756" y="3578"/>
                    <a:pt x="756" y="3578"/>
                  </a:cubicBezTo>
                  <a:cubicBezTo>
                    <a:pt x="756" y="228"/>
                    <a:pt x="756" y="228"/>
                    <a:pt x="756" y="228"/>
                  </a:cubicBezTo>
                  <a:cubicBezTo>
                    <a:pt x="756" y="132"/>
                    <a:pt x="835" y="53"/>
                    <a:pt x="931" y="53"/>
                  </a:cubicBezTo>
                  <a:cubicBezTo>
                    <a:pt x="6673" y="53"/>
                    <a:pt x="6673" y="53"/>
                    <a:pt x="6673" y="53"/>
                  </a:cubicBezTo>
                  <a:cubicBezTo>
                    <a:pt x="6770" y="53"/>
                    <a:pt x="6848" y="132"/>
                    <a:pt x="6848" y="228"/>
                  </a:cubicBezTo>
                  <a:cubicBezTo>
                    <a:pt x="6848" y="3578"/>
                    <a:pt x="6848" y="3578"/>
                    <a:pt x="6848" y="3578"/>
                  </a:cubicBezTo>
                  <a:cubicBezTo>
                    <a:pt x="6848" y="3598"/>
                    <a:pt x="6848" y="3598"/>
                    <a:pt x="6848" y="3598"/>
                  </a:cubicBezTo>
                  <a:cubicBezTo>
                    <a:pt x="6848" y="3971"/>
                    <a:pt x="6848" y="3971"/>
                    <a:pt x="6848" y="3971"/>
                  </a:cubicBezTo>
                  <a:cubicBezTo>
                    <a:pt x="6848" y="4006"/>
                    <a:pt x="6819" y="4035"/>
                    <a:pt x="6784" y="4035"/>
                  </a:cubicBezTo>
                  <a:lnTo>
                    <a:pt x="820" y="4035"/>
                  </a:lnTo>
                  <a:close/>
                  <a:moveTo>
                    <a:pt x="16" y="4154"/>
                  </a:moveTo>
                  <a:cubicBezTo>
                    <a:pt x="1339" y="4154"/>
                    <a:pt x="1339" y="4154"/>
                    <a:pt x="1339" y="4154"/>
                  </a:cubicBezTo>
                  <a:cubicBezTo>
                    <a:pt x="1359" y="4154"/>
                    <a:pt x="1359" y="4154"/>
                    <a:pt x="1359" y="4154"/>
                  </a:cubicBezTo>
                  <a:cubicBezTo>
                    <a:pt x="2227" y="4154"/>
                    <a:pt x="2227" y="4154"/>
                    <a:pt x="2227" y="4154"/>
                  </a:cubicBezTo>
                  <a:cubicBezTo>
                    <a:pt x="2477" y="4154"/>
                    <a:pt x="2477" y="4154"/>
                    <a:pt x="2477" y="4154"/>
                  </a:cubicBezTo>
                  <a:cubicBezTo>
                    <a:pt x="3264" y="4154"/>
                    <a:pt x="3264" y="4154"/>
                    <a:pt x="3264" y="4154"/>
                  </a:cubicBezTo>
                  <a:cubicBezTo>
                    <a:pt x="3269" y="4187"/>
                    <a:pt x="3301" y="4240"/>
                    <a:pt x="3355" y="4240"/>
                  </a:cubicBezTo>
                  <a:cubicBezTo>
                    <a:pt x="4248" y="4240"/>
                    <a:pt x="4248" y="4240"/>
                    <a:pt x="4248" y="4240"/>
                  </a:cubicBezTo>
                  <a:cubicBezTo>
                    <a:pt x="4303" y="4240"/>
                    <a:pt x="4334" y="4187"/>
                    <a:pt x="4339" y="4154"/>
                  </a:cubicBezTo>
                  <a:cubicBezTo>
                    <a:pt x="6227" y="4154"/>
                    <a:pt x="6227" y="4154"/>
                    <a:pt x="6227" y="4154"/>
                  </a:cubicBezTo>
                  <a:cubicBezTo>
                    <a:pt x="6247" y="4154"/>
                    <a:pt x="6247" y="4154"/>
                    <a:pt x="6247" y="4154"/>
                  </a:cubicBezTo>
                  <a:cubicBezTo>
                    <a:pt x="7588" y="4154"/>
                    <a:pt x="7588" y="4154"/>
                    <a:pt x="7588" y="4154"/>
                  </a:cubicBezTo>
                  <a:cubicBezTo>
                    <a:pt x="7588" y="4269"/>
                    <a:pt x="7588" y="4269"/>
                    <a:pt x="7588" y="4269"/>
                  </a:cubicBezTo>
                  <a:cubicBezTo>
                    <a:pt x="7588" y="4271"/>
                    <a:pt x="7588" y="4273"/>
                    <a:pt x="7587" y="4273"/>
                  </a:cubicBezTo>
                  <a:cubicBezTo>
                    <a:pt x="7585" y="4275"/>
                    <a:pt x="7583" y="4276"/>
                    <a:pt x="7581" y="4278"/>
                  </a:cubicBezTo>
                  <a:cubicBezTo>
                    <a:pt x="22" y="4278"/>
                    <a:pt x="22" y="4278"/>
                    <a:pt x="22" y="4278"/>
                  </a:cubicBezTo>
                  <a:cubicBezTo>
                    <a:pt x="21" y="4277"/>
                    <a:pt x="19" y="4276"/>
                    <a:pt x="18" y="4275"/>
                  </a:cubicBezTo>
                  <a:cubicBezTo>
                    <a:pt x="16" y="4274"/>
                    <a:pt x="16" y="4272"/>
                    <a:pt x="16" y="4268"/>
                  </a:cubicBezTo>
                  <a:lnTo>
                    <a:pt x="16" y="4154"/>
                  </a:lnTo>
                  <a:close/>
                  <a:moveTo>
                    <a:pt x="7257" y="4366"/>
                  </a:moveTo>
                  <a:cubicBezTo>
                    <a:pt x="346" y="4366"/>
                    <a:pt x="346" y="4366"/>
                    <a:pt x="346" y="4366"/>
                  </a:cubicBezTo>
                  <a:cubicBezTo>
                    <a:pt x="222" y="4366"/>
                    <a:pt x="109" y="4327"/>
                    <a:pt x="48" y="4294"/>
                  </a:cubicBezTo>
                  <a:cubicBezTo>
                    <a:pt x="7555" y="4294"/>
                    <a:pt x="7555" y="4294"/>
                    <a:pt x="7555" y="4294"/>
                  </a:cubicBezTo>
                  <a:cubicBezTo>
                    <a:pt x="7494" y="4327"/>
                    <a:pt x="7382" y="4366"/>
                    <a:pt x="7257" y="4366"/>
                  </a:cubicBezTo>
                  <a:close/>
                </a:path>
              </a:pathLst>
            </a:custGeom>
            <a:grpFill/>
            <a:ln w="3175">
              <a:solidFill>
                <a:srgbClr val="1B389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82296821-F397-4CBD-821B-EBC3700DFB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45200" y="2701926"/>
              <a:ext cx="12295188" cy="7808913"/>
            </a:xfrm>
            <a:custGeom>
              <a:avLst/>
              <a:gdLst>
                <a:gd name="T0" fmla="*/ 5797 w 5817"/>
                <a:gd name="T1" fmla="*/ 0 h 3653"/>
                <a:gd name="T2" fmla="*/ 20 w 5817"/>
                <a:gd name="T3" fmla="*/ 0 h 3653"/>
                <a:gd name="T4" fmla="*/ 0 w 5817"/>
                <a:gd name="T5" fmla="*/ 20 h 3653"/>
                <a:gd name="T6" fmla="*/ 0 w 5817"/>
                <a:gd name="T7" fmla="*/ 3633 h 3653"/>
                <a:gd name="T8" fmla="*/ 20 w 5817"/>
                <a:gd name="T9" fmla="*/ 3653 h 3653"/>
                <a:gd name="T10" fmla="*/ 5797 w 5817"/>
                <a:gd name="T11" fmla="*/ 3653 h 3653"/>
                <a:gd name="T12" fmla="*/ 5817 w 5817"/>
                <a:gd name="T13" fmla="*/ 3633 h 3653"/>
                <a:gd name="T14" fmla="*/ 5817 w 5817"/>
                <a:gd name="T15" fmla="*/ 20 h 3653"/>
                <a:gd name="T16" fmla="*/ 5797 w 5817"/>
                <a:gd name="T17" fmla="*/ 0 h 3653"/>
                <a:gd name="T18" fmla="*/ 5797 w 5817"/>
                <a:gd name="T19" fmla="*/ 3633 h 3653"/>
                <a:gd name="T20" fmla="*/ 20 w 5817"/>
                <a:gd name="T21" fmla="*/ 3633 h 3653"/>
                <a:gd name="T22" fmla="*/ 20 w 5817"/>
                <a:gd name="T23" fmla="*/ 20 h 3653"/>
                <a:gd name="T24" fmla="*/ 5797 w 5817"/>
                <a:gd name="T25" fmla="*/ 20 h 3653"/>
                <a:gd name="T26" fmla="*/ 5797 w 5817"/>
                <a:gd name="T27" fmla="*/ 3633 h 3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17" h="3653">
                  <a:moveTo>
                    <a:pt x="579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633"/>
                    <a:pt x="0" y="3633"/>
                    <a:pt x="0" y="3633"/>
                  </a:cubicBezTo>
                  <a:cubicBezTo>
                    <a:pt x="0" y="3644"/>
                    <a:pt x="9" y="3653"/>
                    <a:pt x="20" y="3653"/>
                  </a:cubicBezTo>
                  <a:cubicBezTo>
                    <a:pt x="5797" y="3653"/>
                    <a:pt x="5797" y="3653"/>
                    <a:pt x="5797" y="3653"/>
                  </a:cubicBezTo>
                  <a:cubicBezTo>
                    <a:pt x="5808" y="3653"/>
                    <a:pt x="5817" y="3644"/>
                    <a:pt x="5817" y="3633"/>
                  </a:cubicBezTo>
                  <a:cubicBezTo>
                    <a:pt x="5817" y="20"/>
                    <a:pt x="5817" y="20"/>
                    <a:pt x="5817" y="20"/>
                  </a:cubicBezTo>
                  <a:cubicBezTo>
                    <a:pt x="5817" y="9"/>
                    <a:pt x="5808" y="0"/>
                    <a:pt x="5797" y="0"/>
                  </a:cubicBezTo>
                  <a:close/>
                  <a:moveTo>
                    <a:pt x="5797" y="3633"/>
                  </a:moveTo>
                  <a:cubicBezTo>
                    <a:pt x="20" y="3633"/>
                    <a:pt x="20" y="3633"/>
                    <a:pt x="20" y="3633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5797" y="20"/>
                    <a:pt x="5797" y="20"/>
                    <a:pt x="5797" y="20"/>
                  </a:cubicBezTo>
                  <a:lnTo>
                    <a:pt x="5797" y="3633"/>
                  </a:lnTo>
                  <a:close/>
                </a:path>
              </a:pathLst>
            </a:custGeom>
            <a:grpFill/>
            <a:ln w="3175">
              <a:solidFill>
                <a:srgbClr val="1B389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31809731-60A8-40AA-AD3A-B5A0E54EBB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28500" y="2449513"/>
              <a:ext cx="134938" cy="136525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16 h 64"/>
                <a:gd name="T12" fmla="*/ 48 w 64"/>
                <a:gd name="T13" fmla="*/ 32 h 64"/>
                <a:gd name="T14" fmla="*/ 32 w 64"/>
                <a:gd name="T15" fmla="*/ 48 h 64"/>
                <a:gd name="T16" fmla="*/ 16 w 64"/>
                <a:gd name="T17" fmla="*/ 32 h 64"/>
                <a:gd name="T18" fmla="*/ 32 w 64"/>
                <a:gd name="T19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50" y="64"/>
                    <a:pt x="64" y="50"/>
                    <a:pt x="64" y="32"/>
                  </a:cubicBezTo>
                  <a:cubicBezTo>
                    <a:pt x="64" y="15"/>
                    <a:pt x="50" y="0"/>
                    <a:pt x="32" y="0"/>
                  </a:cubicBezTo>
                  <a:cubicBezTo>
                    <a:pt x="15" y="0"/>
                    <a:pt x="0" y="15"/>
                    <a:pt x="0" y="32"/>
                  </a:cubicBezTo>
                  <a:cubicBezTo>
                    <a:pt x="0" y="50"/>
                    <a:pt x="15" y="64"/>
                    <a:pt x="32" y="64"/>
                  </a:cubicBezTo>
                  <a:close/>
                  <a:moveTo>
                    <a:pt x="32" y="16"/>
                  </a:moveTo>
                  <a:cubicBezTo>
                    <a:pt x="41" y="16"/>
                    <a:pt x="48" y="24"/>
                    <a:pt x="48" y="32"/>
                  </a:cubicBezTo>
                  <a:cubicBezTo>
                    <a:pt x="48" y="41"/>
                    <a:pt x="41" y="48"/>
                    <a:pt x="32" y="48"/>
                  </a:cubicBezTo>
                  <a:cubicBezTo>
                    <a:pt x="23" y="48"/>
                    <a:pt x="16" y="41"/>
                    <a:pt x="16" y="32"/>
                  </a:cubicBezTo>
                  <a:cubicBezTo>
                    <a:pt x="16" y="24"/>
                    <a:pt x="23" y="16"/>
                    <a:pt x="32" y="16"/>
                  </a:cubicBezTo>
                  <a:close/>
                </a:path>
              </a:pathLst>
            </a:custGeom>
            <a:grpFill/>
            <a:ln w="3175">
              <a:solidFill>
                <a:srgbClr val="1B389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87B1EFFB-9BB9-4052-A5BF-668548C00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3738" y="11414126"/>
              <a:ext cx="204788" cy="73025"/>
            </a:xfrm>
            <a:custGeom>
              <a:avLst/>
              <a:gdLst>
                <a:gd name="T0" fmla="*/ 52 w 97"/>
                <a:gd name="T1" fmla="*/ 34 h 34"/>
                <a:gd name="T2" fmla="*/ 52 w 97"/>
                <a:gd name="T3" fmla="*/ 34 h 34"/>
                <a:gd name="T4" fmla="*/ 57 w 97"/>
                <a:gd name="T5" fmla="*/ 34 h 34"/>
                <a:gd name="T6" fmla="*/ 95 w 97"/>
                <a:gd name="T7" fmla="*/ 22 h 34"/>
                <a:gd name="T8" fmla="*/ 93 w 97"/>
                <a:gd name="T9" fmla="*/ 11 h 34"/>
                <a:gd name="T10" fmla="*/ 45 w 97"/>
                <a:gd name="T11" fmla="*/ 0 h 34"/>
                <a:gd name="T12" fmla="*/ 40 w 97"/>
                <a:gd name="T13" fmla="*/ 0 h 34"/>
                <a:gd name="T14" fmla="*/ 2 w 97"/>
                <a:gd name="T15" fmla="*/ 12 h 34"/>
                <a:gd name="T16" fmla="*/ 4 w 97"/>
                <a:gd name="T17" fmla="*/ 24 h 34"/>
                <a:gd name="T18" fmla="*/ 52 w 97"/>
                <a:gd name="T1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34">
                  <a:moveTo>
                    <a:pt x="52" y="3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54" y="34"/>
                    <a:pt x="55" y="34"/>
                    <a:pt x="57" y="34"/>
                  </a:cubicBezTo>
                  <a:cubicBezTo>
                    <a:pt x="79" y="34"/>
                    <a:pt x="92" y="30"/>
                    <a:pt x="95" y="22"/>
                  </a:cubicBezTo>
                  <a:cubicBezTo>
                    <a:pt x="97" y="18"/>
                    <a:pt x="96" y="14"/>
                    <a:pt x="93" y="11"/>
                  </a:cubicBezTo>
                  <a:cubicBezTo>
                    <a:pt x="84" y="1"/>
                    <a:pt x="52" y="0"/>
                    <a:pt x="45" y="0"/>
                  </a:cubicBezTo>
                  <a:cubicBezTo>
                    <a:pt x="44" y="0"/>
                    <a:pt x="42" y="0"/>
                    <a:pt x="40" y="0"/>
                  </a:cubicBezTo>
                  <a:cubicBezTo>
                    <a:pt x="18" y="1"/>
                    <a:pt x="5" y="5"/>
                    <a:pt x="2" y="12"/>
                  </a:cubicBezTo>
                  <a:cubicBezTo>
                    <a:pt x="0" y="16"/>
                    <a:pt x="1" y="20"/>
                    <a:pt x="4" y="24"/>
                  </a:cubicBezTo>
                  <a:cubicBezTo>
                    <a:pt x="13" y="34"/>
                    <a:pt x="46" y="34"/>
                    <a:pt x="52" y="34"/>
                  </a:cubicBezTo>
                  <a:close/>
                </a:path>
              </a:pathLst>
            </a:custGeom>
            <a:grpFill/>
            <a:ln w="3175">
              <a:solidFill>
                <a:srgbClr val="1B389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FD87FC00-5181-4661-9023-0C98CBC04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8013" y="11414126"/>
              <a:ext cx="204788" cy="73025"/>
            </a:xfrm>
            <a:custGeom>
              <a:avLst/>
              <a:gdLst>
                <a:gd name="T0" fmla="*/ 40 w 97"/>
                <a:gd name="T1" fmla="*/ 34 h 34"/>
                <a:gd name="T2" fmla="*/ 45 w 97"/>
                <a:gd name="T3" fmla="*/ 34 h 34"/>
                <a:gd name="T4" fmla="*/ 93 w 97"/>
                <a:gd name="T5" fmla="*/ 24 h 34"/>
                <a:gd name="T6" fmla="*/ 95 w 97"/>
                <a:gd name="T7" fmla="*/ 12 h 34"/>
                <a:gd name="T8" fmla="*/ 57 w 97"/>
                <a:gd name="T9" fmla="*/ 0 h 34"/>
                <a:gd name="T10" fmla="*/ 52 w 97"/>
                <a:gd name="T11" fmla="*/ 0 h 34"/>
                <a:gd name="T12" fmla="*/ 4 w 97"/>
                <a:gd name="T13" fmla="*/ 11 h 34"/>
                <a:gd name="T14" fmla="*/ 2 w 97"/>
                <a:gd name="T15" fmla="*/ 22 h 34"/>
                <a:gd name="T16" fmla="*/ 40 w 97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34">
                  <a:moveTo>
                    <a:pt x="40" y="34"/>
                  </a:moveTo>
                  <a:cubicBezTo>
                    <a:pt x="42" y="34"/>
                    <a:pt x="44" y="34"/>
                    <a:pt x="45" y="34"/>
                  </a:cubicBezTo>
                  <a:cubicBezTo>
                    <a:pt x="52" y="34"/>
                    <a:pt x="84" y="34"/>
                    <a:pt x="93" y="24"/>
                  </a:cubicBezTo>
                  <a:cubicBezTo>
                    <a:pt x="96" y="20"/>
                    <a:pt x="97" y="16"/>
                    <a:pt x="95" y="12"/>
                  </a:cubicBezTo>
                  <a:cubicBezTo>
                    <a:pt x="92" y="5"/>
                    <a:pt x="79" y="1"/>
                    <a:pt x="57" y="0"/>
                  </a:cubicBezTo>
                  <a:cubicBezTo>
                    <a:pt x="55" y="0"/>
                    <a:pt x="54" y="0"/>
                    <a:pt x="52" y="0"/>
                  </a:cubicBezTo>
                  <a:cubicBezTo>
                    <a:pt x="46" y="0"/>
                    <a:pt x="13" y="1"/>
                    <a:pt x="4" y="11"/>
                  </a:cubicBezTo>
                  <a:cubicBezTo>
                    <a:pt x="1" y="14"/>
                    <a:pt x="0" y="18"/>
                    <a:pt x="2" y="22"/>
                  </a:cubicBezTo>
                  <a:cubicBezTo>
                    <a:pt x="5" y="30"/>
                    <a:pt x="18" y="34"/>
                    <a:pt x="40" y="34"/>
                  </a:cubicBezTo>
                  <a:close/>
                </a:path>
              </a:pathLst>
            </a:custGeom>
            <a:grpFill/>
            <a:ln w="3175">
              <a:solidFill>
                <a:srgbClr val="1B389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101FAD4B-9998-4B20-903F-710F07EA384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-1631035" y="1301974"/>
            <a:ext cx="4364184" cy="2771779"/>
          </a:xfrm>
          <a:custGeom>
            <a:avLst/>
            <a:gdLst>
              <a:gd name="connsiteX0" fmla="*/ 95034 w 12295188"/>
              <a:gd name="connsiteY0" fmla="*/ 0 h 7808913"/>
              <a:gd name="connsiteX1" fmla="*/ 12200154 w 12295188"/>
              <a:gd name="connsiteY1" fmla="*/ 0 h 7808913"/>
              <a:gd name="connsiteX2" fmla="*/ 12295188 w 12295188"/>
              <a:gd name="connsiteY2" fmla="*/ 95034 h 7808913"/>
              <a:gd name="connsiteX3" fmla="*/ 12295188 w 12295188"/>
              <a:gd name="connsiteY3" fmla="*/ 7713879 h 7808913"/>
              <a:gd name="connsiteX4" fmla="*/ 12200154 w 12295188"/>
              <a:gd name="connsiteY4" fmla="*/ 7808913 h 7808913"/>
              <a:gd name="connsiteX5" fmla="*/ 95034 w 12295188"/>
              <a:gd name="connsiteY5" fmla="*/ 7808913 h 7808913"/>
              <a:gd name="connsiteX6" fmla="*/ 0 w 12295188"/>
              <a:gd name="connsiteY6" fmla="*/ 7713879 h 7808913"/>
              <a:gd name="connsiteX7" fmla="*/ 0 w 12295188"/>
              <a:gd name="connsiteY7" fmla="*/ 95034 h 7808913"/>
              <a:gd name="connsiteX8" fmla="*/ 95034 w 12295188"/>
              <a:gd name="connsiteY8" fmla="*/ 0 h 78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5188" h="7808913">
                <a:moveTo>
                  <a:pt x="95034" y="0"/>
                </a:moveTo>
                <a:lnTo>
                  <a:pt x="12200154" y="0"/>
                </a:lnTo>
                <a:cubicBezTo>
                  <a:pt x="12252640" y="0"/>
                  <a:pt x="12295188" y="42548"/>
                  <a:pt x="12295188" y="95034"/>
                </a:cubicBezTo>
                <a:lnTo>
                  <a:pt x="12295188" y="7713879"/>
                </a:lnTo>
                <a:cubicBezTo>
                  <a:pt x="12295188" y="7766365"/>
                  <a:pt x="12252640" y="7808913"/>
                  <a:pt x="12200154" y="7808913"/>
                </a:cubicBezTo>
                <a:lnTo>
                  <a:pt x="95034" y="7808913"/>
                </a:lnTo>
                <a:cubicBezTo>
                  <a:pt x="42548" y="7808913"/>
                  <a:pt x="0" y="7766365"/>
                  <a:pt x="0" y="7713879"/>
                </a:cubicBezTo>
                <a:lnTo>
                  <a:pt x="0" y="95034"/>
                </a:lnTo>
                <a:cubicBezTo>
                  <a:pt x="0" y="42548"/>
                  <a:pt x="42548" y="0"/>
                  <a:pt x="9503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ln w="381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>
              <a:defRPr lang="en-US" sz="1800" dirty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noProof="0" dirty="0" smtClean="0"/>
              <a:t>Insertar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374409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átil - pantalla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783" y="475351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/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7" name="Group 13">
            <a:extLst>
              <a:ext uri="{FF2B5EF4-FFF2-40B4-BE49-F238E27FC236}">
                <a16:creationId xmlns:a16="http://schemas.microsoft.com/office/drawing/2014/main" id="{7550E3CC-3014-45CE-8E74-C549F1D85CE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9335" y="1734413"/>
            <a:ext cx="4739330" cy="2762424"/>
            <a:chOff x="4157663" y="2174876"/>
            <a:chExt cx="16071850" cy="9367838"/>
          </a:xfrm>
          <a:noFill/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DF887782-C9DC-4720-97C9-36F89BE8E2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7663" y="2174876"/>
              <a:ext cx="16071850" cy="9367838"/>
            </a:xfrm>
            <a:custGeom>
              <a:avLst/>
              <a:gdLst>
                <a:gd name="T0" fmla="*/ 6889 w 7604"/>
                <a:gd name="T1" fmla="*/ 4138 h 4382"/>
                <a:gd name="T2" fmla="*/ 6901 w 7604"/>
                <a:gd name="T3" fmla="*/ 231 h 4382"/>
                <a:gd name="T4" fmla="*/ 934 w 7604"/>
                <a:gd name="T5" fmla="*/ 0 h 4382"/>
                <a:gd name="T6" fmla="*/ 703 w 7604"/>
                <a:gd name="T7" fmla="*/ 4063 h 4382"/>
                <a:gd name="T8" fmla="*/ 12 w 7604"/>
                <a:gd name="T9" fmla="*/ 4138 h 4382"/>
                <a:gd name="T10" fmla="*/ 0 w 7604"/>
                <a:gd name="T11" fmla="*/ 4268 h 4382"/>
                <a:gd name="T12" fmla="*/ 15 w 7604"/>
                <a:gd name="T13" fmla="*/ 4292 h 4382"/>
                <a:gd name="T14" fmla="*/ 346 w 7604"/>
                <a:gd name="T15" fmla="*/ 4382 h 4382"/>
                <a:gd name="T16" fmla="*/ 7588 w 7604"/>
                <a:gd name="T17" fmla="*/ 4292 h 4382"/>
                <a:gd name="T18" fmla="*/ 7597 w 7604"/>
                <a:gd name="T19" fmla="*/ 4286 h 4382"/>
                <a:gd name="T20" fmla="*/ 7604 w 7604"/>
                <a:gd name="T21" fmla="*/ 4150 h 4382"/>
                <a:gd name="T22" fmla="*/ 719 w 7604"/>
                <a:gd name="T23" fmla="*/ 4063 h 4382"/>
                <a:gd name="T24" fmla="*/ 934 w 7604"/>
                <a:gd name="T25" fmla="*/ 16 h 4382"/>
                <a:gd name="T26" fmla="*/ 6885 w 7604"/>
                <a:gd name="T27" fmla="*/ 231 h 4382"/>
                <a:gd name="T28" fmla="*/ 6872 w 7604"/>
                <a:gd name="T29" fmla="*/ 4138 h 4382"/>
                <a:gd name="T30" fmla="*/ 6243 w 7604"/>
                <a:gd name="T31" fmla="*/ 4134 h 4382"/>
                <a:gd name="T32" fmla="*/ 6784 w 7604"/>
                <a:gd name="T33" fmla="*/ 4051 h 4382"/>
                <a:gd name="T34" fmla="*/ 6864 w 7604"/>
                <a:gd name="T35" fmla="*/ 3598 h 4382"/>
                <a:gd name="T36" fmla="*/ 6864 w 7604"/>
                <a:gd name="T37" fmla="*/ 228 h 4382"/>
                <a:gd name="T38" fmla="*/ 931 w 7604"/>
                <a:gd name="T39" fmla="*/ 37 h 4382"/>
                <a:gd name="T40" fmla="*/ 740 w 7604"/>
                <a:gd name="T41" fmla="*/ 3578 h 4382"/>
                <a:gd name="T42" fmla="*/ 740 w 7604"/>
                <a:gd name="T43" fmla="*/ 3971 h 4382"/>
                <a:gd name="T44" fmla="*/ 1362 w 7604"/>
                <a:gd name="T45" fmla="*/ 4051 h 4382"/>
                <a:gd name="T46" fmla="*/ 1342 w 7604"/>
                <a:gd name="T47" fmla="*/ 4138 h 4382"/>
                <a:gd name="T48" fmla="*/ 719 w 7604"/>
                <a:gd name="T49" fmla="*/ 4063 h 4382"/>
                <a:gd name="T50" fmla="*/ 2477 w 7604"/>
                <a:gd name="T51" fmla="*/ 4138 h 4382"/>
                <a:gd name="T52" fmla="*/ 1359 w 7604"/>
                <a:gd name="T53" fmla="*/ 4138 h 4382"/>
                <a:gd name="T54" fmla="*/ 2227 w 7604"/>
                <a:gd name="T55" fmla="*/ 4051 h 4382"/>
                <a:gd name="T56" fmla="*/ 6208 w 7604"/>
                <a:gd name="T57" fmla="*/ 4051 h 4382"/>
                <a:gd name="T58" fmla="*/ 4340 w 7604"/>
                <a:gd name="T59" fmla="*/ 4138 h 4382"/>
                <a:gd name="T60" fmla="*/ 4323 w 7604"/>
                <a:gd name="T61" fmla="*/ 4154 h 4382"/>
                <a:gd name="T62" fmla="*/ 3355 w 7604"/>
                <a:gd name="T63" fmla="*/ 4224 h 4382"/>
                <a:gd name="T64" fmla="*/ 4323 w 7604"/>
                <a:gd name="T65" fmla="*/ 4154 h 4382"/>
                <a:gd name="T66" fmla="*/ 756 w 7604"/>
                <a:gd name="T67" fmla="*/ 3971 h 4382"/>
                <a:gd name="T68" fmla="*/ 756 w 7604"/>
                <a:gd name="T69" fmla="*/ 3578 h 4382"/>
                <a:gd name="T70" fmla="*/ 931 w 7604"/>
                <a:gd name="T71" fmla="*/ 53 h 4382"/>
                <a:gd name="T72" fmla="*/ 6848 w 7604"/>
                <a:gd name="T73" fmla="*/ 228 h 4382"/>
                <a:gd name="T74" fmla="*/ 6848 w 7604"/>
                <a:gd name="T75" fmla="*/ 3598 h 4382"/>
                <a:gd name="T76" fmla="*/ 6784 w 7604"/>
                <a:gd name="T77" fmla="*/ 4035 h 4382"/>
                <a:gd name="T78" fmla="*/ 16 w 7604"/>
                <a:gd name="T79" fmla="*/ 4154 h 4382"/>
                <a:gd name="T80" fmla="*/ 1359 w 7604"/>
                <a:gd name="T81" fmla="*/ 4154 h 4382"/>
                <a:gd name="T82" fmla="*/ 2477 w 7604"/>
                <a:gd name="T83" fmla="*/ 4154 h 4382"/>
                <a:gd name="T84" fmla="*/ 3355 w 7604"/>
                <a:gd name="T85" fmla="*/ 4240 h 4382"/>
                <a:gd name="T86" fmla="*/ 4339 w 7604"/>
                <a:gd name="T87" fmla="*/ 4154 h 4382"/>
                <a:gd name="T88" fmla="*/ 6247 w 7604"/>
                <a:gd name="T89" fmla="*/ 4154 h 4382"/>
                <a:gd name="T90" fmla="*/ 7588 w 7604"/>
                <a:gd name="T91" fmla="*/ 4269 h 4382"/>
                <a:gd name="T92" fmla="*/ 7581 w 7604"/>
                <a:gd name="T93" fmla="*/ 4278 h 4382"/>
                <a:gd name="T94" fmla="*/ 18 w 7604"/>
                <a:gd name="T95" fmla="*/ 4275 h 4382"/>
                <a:gd name="T96" fmla="*/ 16 w 7604"/>
                <a:gd name="T97" fmla="*/ 4154 h 4382"/>
                <a:gd name="T98" fmla="*/ 346 w 7604"/>
                <a:gd name="T99" fmla="*/ 4366 h 4382"/>
                <a:gd name="T100" fmla="*/ 7555 w 7604"/>
                <a:gd name="T101" fmla="*/ 4294 h 4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04" h="4382">
                  <a:moveTo>
                    <a:pt x="7592" y="4138"/>
                  </a:moveTo>
                  <a:cubicBezTo>
                    <a:pt x="6889" y="4138"/>
                    <a:pt x="6889" y="4138"/>
                    <a:pt x="6889" y="4138"/>
                  </a:cubicBezTo>
                  <a:cubicBezTo>
                    <a:pt x="6897" y="4114"/>
                    <a:pt x="6901" y="4089"/>
                    <a:pt x="6901" y="4063"/>
                  </a:cubicBezTo>
                  <a:cubicBezTo>
                    <a:pt x="6901" y="231"/>
                    <a:pt x="6901" y="231"/>
                    <a:pt x="6901" y="231"/>
                  </a:cubicBezTo>
                  <a:cubicBezTo>
                    <a:pt x="6901" y="103"/>
                    <a:pt x="6798" y="0"/>
                    <a:pt x="6671" y="0"/>
                  </a:cubicBezTo>
                  <a:cubicBezTo>
                    <a:pt x="934" y="0"/>
                    <a:pt x="934" y="0"/>
                    <a:pt x="934" y="0"/>
                  </a:cubicBezTo>
                  <a:cubicBezTo>
                    <a:pt x="807" y="0"/>
                    <a:pt x="703" y="103"/>
                    <a:pt x="703" y="231"/>
                  </a:cubicBezTo>
                  <a:cubicBezTo>
                    <a:pt x="703" y="4063"/>
                    <a:pt x="703" y="4063"/>
                    <a:pt x="703" y="4063"/>
                  </a:cubicBezTo>
                  <a:cubicBezTo>
                    <a:pt x="703" y="4089"/>
                    <a:pt x="708" y="4114"/>
                    <a:pt x="716" y="4138"/>
                  </a:cubicBezTo>
                  <a:cubicBezTo>
                    <a:pt x="12" y="4138"/>
                    <a:pt x="12" y="4138"/>
                    <a:pt x="12" y="4138"/>
                  </a:cubicBezTo>
                  <a:cubicBezTo>
                    <a:pt x="5" y="4138"/>
                    <a:pt x="0" y="4143"/>
                    <a:pt x="0" y="4150"/>
                  </a:cubicBezTo>
                  <a:cubicBezTo>
                    <a:pt x="0" y="4268"/>
                    <a:pt x="0" y="4268"/>
                    <a:pt x="0" y="4268"/>
                  </a:cubicBezTo>
                  <a:cubicBezTo>
                    <a:pt x="0" y="4271"/>
                    <a:pt x="0" y="4281"/>
                    <a:pt x="8" y="4287"/>
                  </a:cubicBezTo>
                  <a:cubicBezTo>
                    <a:pt x="11" y="4289"/>
                    <a:pt x="13" y="4291"/>
                    <a:pt x="15" y="4292"/>
                  </a:cubicBezTo>
                  <a:cubicBezTo>
                    <a:pt x="15" y="4292"/>
                    <a:pt x="15" y="4292"/>
                    <a:pt x="15" y="4292"/>
                  </a:cubicBezTo>
                  <a:cubicBezTo>
                    <a:pt x="68" y="4328"/>
                    <a:pt x="199" y="4382"/>
                    <a:pt x="346" y="4382"/>
                  </a:cubicBezTo>
                  <a:cubicBezTo>
                    <a:pt x="7257" y="4382"/>
                    <a:pt x="7257" y="4382"/>
                    <a:pt x="7257" y="4382"/>
                  </a:cubicBezTo>
                  <a:cubicBezTo>
                    <a:pt x="7404" y="4382"/>
                    <a:pt x="7536" y="4328"/>
                    <a:pt x="7588" y="4292"/>
                  </a:cubicBezTo>
                  <a:cubicBezTo>
                    <a:pt x="7588" y="4292"/>
                    <a:pt x="7588" y="4292"/>
                    <a:pt x="7588" y="4292"/>
                  </a:cubicBezTo>
                  <a:cubicBezTo>
                    <a:pt x="7591" y="4290"/>
                    <a:pt x="7594" y="4288"/>
                    <a:pt x="7597" y="4286"/>
                  </a:cubicBezTo>
                  <a:cubicBezTo>
                    <a:pt x="7604" y="4281"/>
                    <a:pt x="7604" y="4272"/>
                    <a:pt x="7604" y="4269"/>
                  </a:cubicBezTo>
                  <a:cubicBezTo>
                    <a:pt x="7604" y="4150"/>
                    <a:pt x="7604" y="4150"/>
                    <a:pt x="7604" y="4150"/>
                  </a:cubicBezTo>
                  <a:cubicBezTo>
                    <a:pt x="7604" y="4144"/>
                    <a:pt x="7598" y="4138"/>
                    <a:pt x="7592" y="4138"/>
                  </a:cubicBezTo>
                  <a:close/>
                  <a:moveTo>
                    <a:pt x="719" y="4063"/>
                  </a:moveTo>
                  <a:cubicBezTo>
                    <a:pt x="719" y="231"/>
                    <a:pt x="719" y="231"/>
                    <a:pt x="719" y="231"/>
                  </a:cubicBezTo>
                  <a:cubicBezTo>
                    <a:pt x="719" y="112"/>
                    <a:pt x="815" y="16"/>
                    <a:pt x="934" y="16"/>
                  </a:cubicBezTo>
                  <a:cubicBezTo>
                    <a:pt x="6671" y="16"/>
                    <a:pt x="6671" y="16"/>
                    <a:pt x="6671" y="16"/>
                  </a:cubicBezTo>
                  <a:cubicBezTo>
                    <a:pt x="6789" y="16"/>
                    <a:pt x="6885" y="112"/>
                    <a:pt x="6885" y="231"/>
                  </a:cubicBezTo>
                  <a:cubicBezTo>
                    <a:pt x="6885" y="4063"/>
                    <a:pt x="6885" y="4063"/>
                    <a:pt x="6885" y="4063"/>
                  </a:cubicBezTo>
                  <a:cubicBezTo>
                    <a:pt x="6885" y="4089"/>
                    <a:pt x="6881" y="4115"/>
                    <a:pt x="6872" y="4138"/>
                  </a:cubicBezTo>
                  <a:cubicBezTo>
                    <a:pt x="6244" y="4138"/>
                    <a:pt x="6244" y="4138"/>
                    <a:pt x="6244" y="4138"/>
                  </a:cubicBezTo>
                  <a:cubicBezTo>
                    <a:pt x="6243" y="4134"/>
                    <a:pt x="6243" y="4134"/>
                    <a:pt x="6243" y="4134"/>
                  </a:cubicBezTo>
                  <a:cubicBezTo>
                    <a:pt x="6224" y="4051"/>
                    <a:pt x="6224" y="4051"/>
                    <a:pt x="6224" y="4051"/>
                  </a:cubicBezTo>
                  <a:cubicBezTo>
                    <a:pt x="6784" y="4051"/>
                    <a:pt x="6784" y="4051"/>
                    <a:pt x="6784" y="4051"/>
                  </a:cubicBezTo>
                  <a:cubicBezTo>
                    <a:pt x="6828" y="4051"/>
                    <a:pt x="6864" y="4015"/>
                    <a:pt x="6864" y="3971"/>
                  </a:cubicBezTo>
                  <a:cubicBezTo>
                    <a:pt x="6864" y="3598"/>
                    <a:pt x="6864" y="3598"/>
                    <a:pt x="6864" y="3598"/>
                  </a:cubicBezTo>
                  <a:cubicBezTo>
                    <a:pt x="6864" y="3578"/>
                    <a:pt x="6864" y="3578"/>
                    <a:pt x="6864" y="3578"/>
                  </a:cubicBezTo>
                  <a:cubicBezTo>
                    <a:pt x="6864" y="228"/>
                    <a:pt x="6864" y="228"/>
                    <a:pt x="6864" y="228"/>
                  </a:cubicBezTo>
                  <a:cubicBezTo>
                    <a:pt x="6864" y="123"/>
                    <a:pt x="6779" y="37"/>
                    <a:pt x="6673" y="37"/>
                  </a:cubicBezTo>
                  <a:cubicBezTo>
                    <a:pt x="931" y="37"/>
                    <a:pt x="931" y="37"/>
                    <a:pt x="931" y="37"/>
                  </a:cubicBezTo>
                  <a:cubicBezTo>
                    <a:pt x="826" y="37"/>
                    <a:pt x="740" y="123"/>
                    <a:pt x="740" y="228"/>
                  </a:cubicBezTo>
                  <a:cubicBezTo>
                    <a:pt x="740" y="3578"/>
                    <a:pt x="740" y="3578"/>
                    <a:pt x="740" y="3578"/>
                  </a:cubicBezTo>
                  <a:cubicBezTo>
                    <a:pt x="740" y="3598"/>
                    <a:pt x="740" y="3598"/>
                    <a:pt x="740" y="3598"/>
                  </a:cubicBezTo>
                  <a:cubicBezTo>
                    <a:pt x="740" y="3971"/>
                    <a:pt x="740" y="3971"/>
                    <a:pt x="740" y="3971"/>
                  </a:cubicBezTo>
                  <a:cubicBezTo>
                    <a:pt x="740" y="4015"/>
                    <a:pt x="776" y="4051"/>
                    <a:pt x="820" y="4051"/>
                  </a:cubicBezTo>
                  <a:cubicBezTo>
                    <a:pt x="1362" y="4051"/>
                    <a:pt x="1362" y="4051"/>
                    <a:pt x="1362" y="4051"/>
                  </a:cubicBezTo>
                  <a:cubicBezTo>
                    <a:pt x="1343" y="4134"/>
                    <a:pt x="1343" y="4134"/>
                    <a:pt x="1343" y="4134"/>
                  </a:cubicBezTo>
                  <a:cubicBezTo>
                    <a:pt x="1342" y="4138"/>
                    <a:pt x="1342" y="4138"/>
                    <a:pt x="1342" y="4138"/>
                  </a:cubicBezTo>
                  <a:cubicBezTo>
                    <a:pt x="733" y="4138"/>
                    <a:pt x="733" y="4138"/>
                    <a:pt x="733" y="4138"/>
                  </a:cubicBezTo>
                  <a:cubicBezTo>
                    <a:pt x="724" y="4115"/>
                    <a:pt x="719" y="4089"/>
                    <a:pt x="719" y="4063"/>
                  </a:cubicBezTo>
                  <a:close/>
                  <a:moveTo>
                    <a:pt x="3264" y="4138"/>
                  </a:moveTo>
                  <a:cubicBezTo>
                    <a:pt x="2477" y="4138"/>
                    <a:pt x="2477" y="4138"/>
                    <a:pt x="2477" y="4138"/>
                  </a:cubicBezTo>
                  <a:cubicBezTo>
                    <a:pt x="2227" y="4138"/>
                    <a:pt x="2227" y="4138"/>
                    <a:pt x="2227" y="4138"/>
                  </a:cubicBezTo>
                  <a:cubicBezTo>
                    <a:pt x="1359" y="4138"/>
                    <a:pt x="1359" y="4138"/>
                    <a:pt x="1359" y="4138"/>
                  </a:cubicBezTo>
                  <a:cubicBezTo>
                    <a:pt x="1378" y="4051"/>
                    <a:pt x="1378" y="4051"/>
                    <a:pt x="1378" y="4051"/>
                  </a:cubicBezTo>
                  <a:cubicBezTo>
                    <a:pt x="2227" y="4051"/>
                    <a:pt x="2227" y="4051"/>
                    <a:pt x="2227" y="4051"/>
                  </a:cubicBezTo>
                  <a:cubicBezTo>
                    <a:pt x="2477" y="4051"/>
                    <a:pt x="2477" y="4051"/>
                    <a:pt x="2477" y="4051"/>
                  </a:cubicBezTo>
                  <a:cubicBezTo>
                    <a:pt x="6208" y="4051"/>
                    <a:pt x="6208" y="4051"/>
                    <a:pt x="6208" y="4051"/>
                  </a:cubicBezTo>
                  <a:cubicBezTo>
                    <a:pt x="6227" y="4138"/>
                    <a:pt x="6227" y="4138"/>
                    <a:pt x="6227" y="4138"/>
                  </a:cubicBezTo>
                  <a:cubicBezTo>
                    <a:pt x="4340" y="4138"/>
                    <a:pt x="4340" y="4138"/>
                    <a:pt x="4340" y="4138"/>
                  </a:cubicBezTo>
                  <a:lnTo>
                    <a:pt x="3264" y="4138"/>
                  </a:lnTo>
                  <a:close/>
                  <a:moveTo>
                    <a:pt x="4323" y="4154"/>
                  </a:moveTo>
                  <a:cubicBezTo>
                    <a:pt x="4318" y="4180"/>
                    <a:pt x="4293" y="4224"/>
                    <a:pt x="4248" y="4224"/>
                  </a:cubicBezTo>
                  <a:cubicBezTo>
                    <a:pt x="3355" y="4224"/>
                    <a:pt x="3355" y="4224"/>
                    <a:pt x="3355" y="4224"/>
                  </a:cubicBezTo>
                  <a:cubicBezTo>
                    <a:pt x="3311" y="4224"/>
                    <a:pt x="3285" y="4180"/>
                    <a:pt x="3281" y="4154"/>
                  </a:cubicBezTo>
                  <a:lnTo>
                    <a:pt x="4323" y="4154"/>
                  </a:lnTo>
                  <a:close/>
                  <a:moveTo>
                    <a:pt x="820" y="4035"/>
                  </a:moveTo>
                  <a:cubicBezTo>
                    <a:pt x="785" y="4035"/>
                    <a:pt x="756" y="4006"/>
                    <a:pt x="756" y="3971"/>
                  </a:cubicBezTo>
                  <a:cubicBezTo>
                    <a:pt x="756" y="3598"/>
                    <a:pt x="756" y="3598"/>
                    <a:pt x="756" y="3598"/>
                  </a:cubicBezTo>
                  <a:cubicBezTo>
                    <a:pt x="756" y="3578"/>
                    <a:pt x="756" y="3578"/>
                    <a:pt x="756" y="3578"/>
                  </a:cubicBezTo>
                  <a:cubicBezTo>
                    <a:pt x="756" y="228"/>
                    <a:pt x="756" y="228"/>
                    <a:pt x="756" y="228"/>
                  </a:cubicBezTo>
                  <a:cubicBezTo>
                    <a:pt x="756" y="132"/>
                    <a:pt x="835" y="53"/>
                    <a:pt x="931" y="53"/>
                  </a:cubicBezTo>
                  <a:cubicBezTo>
                    <a:pt x="6673" y="53"/>
                    <a:pt x="6673" y="53"/>
                    <a:pt x="6673" y="53"/>
                  </a:cubicBezTo>
                  <a:cubicBezTo>
                    <a:pt x="6770" y="53"/>
                    <a:pt x="6848" y="132"/>
                    <a:pt x="6848" y="228"/>
                  </a:cubicBezTo>
                  <a:cubicBezTo>
                    <a:pt x="6848" y="3578"/>
                    <a:pt x="6848" y="3578"/>
                    <a:pt x="6848" y="3578"/>
                  </a:cubicBezTo>
                  <a:cubicBezTo>
                    <a:pt x="6848" y="3598"/>
                    <a:pt x="6848" y="3598"/>
                    <a:pt x="6848" y="3598"/>
                  </a:cubicBezTo>
                  <a:cubicBezTo>
                    <a:pt x="6848" y="3971"/>
                    <a:pt x="6848" y="3971"/>
                    <a:pt x="6848" y="3971"/>
                  </a:cubicBezTo>
                  <a:cubicBezTo>
                    <a:pt x="6848" y="4006"/>
                    <a:pt x="6819" y="4035"/>
                    <a:pt x="6784" y="4035"/>
                  </a:cubicBezTo>
                  <a:lnTo>
                    <a:pt x="820" y="4035"/>
                  </a:lnTo>
                  <a:close/>
                  <a:moveTo>
                    <a:pt x="16" y="4154"/>
                  </a:moveTo>
                  <a:cubicBezTo>
                    <a:pt x="1339" y="4154"/>
                    <a:pt x="1339" y="4154"/>
                    <a:pt x="1339" y="4154"/>
                  </a:cubicBezTo>
                  <a:cubicBezTo>
                    <a:pt x="1359" y="4154"/>
                    <a:pt x="1359" y="4154"/>
                    <a:pt x="1359" y="4154"/>
                  </a:cubicBezTo>
                  <a:cubicBezTo>
                    <a:pt x="2227" y="4154"/>
                    <a:pt x="2227" y="4154"/>
                    <a:pt x="2227" y="4154"/>
                  </a:cubicBezTo>
                  <a:cubicBezTo>
                    <a:pt x="2477" y="4154"/>
                    <a:pt x="2477" y="4154"/>
                    <a:pt x="2477" y="4154"/>
                  </a:cubicBezTo>
                  <a:cubicBezTo>
                    <a:pt x="3264" y="4154"/>
                    <a:pt x="3264" y="4154"/>
                    <a:pt x="3264" y="4154"/>
                  </a:cubicBezTo>
                  <a:cubicBezTo>
                    <a:pt x="3269" y="4187"/>
                    <a:pt x="3301" y="4240"/>
                    <a:pt x="3355" y="4240"/>
                  </a:cubicBezTo>
                  <a:cubicBezTo>
                    <a:pt x="4248" y="4240"/>
                    <a:pt x="4248" y="4240"/>
                    <a:pt x="4248" y="4240"/>
                  </a:cubicBezTo>
                  <a:cubicBezTo>
                    <a:pt x="4303" y="4240"/>
                    <a:pt x="4334" y="4187"/>
                    <a:pt x="4339" y="4154"/>
                  </a:cubicBezTo>
                  <a:cubicBezTo>
                    <a:pt x="6227" y="4154"/>
                    <a:pt x="6227" y="4154"/>
                    <a:pt x="6227" y="4154"/>
                  </a:cubicBezTo>
                  <a:cubicBezTo>
                    <a:pt x="6247" y="4154"/>
                    <a:pt x="6247" y="4154"/>
                    <a:pt x="6247" y="4154"/>
                  </a:cubicBezTo>
                  <a:cubicBezTo>
                    <a:pt x="7588" y="4154"/>
                    <a:pt x="7588" y="4154"/>
                    <a:pt x="7588" y="4154"/>
                  </a:cubicBezTo>
                  <a:cubicBezTo>
                    <a:pt x="7588" y="4269"/>
                    <a:pt x="7588" y="4269"/>
                    <a:pt x="7588" y="4269"/>
                  </a:cubicBezTo>
                  <a:cubicBezTo>
                    <a:pt x="7588" y="4271"/>
                    <a:pt x="7588" y="4273"/>
                    <a:pt x="7587" y="4273"/>
                  </a:cubicBezTo>
                  <a:cubicBezTo>
                    <a:pt x="7585" y="4275"/>
                    <a:pt x="7583" y="4276"/>
                    <a:pt x="7581" y="4278"/>
                  </a:cubicBezTo>
                  <a:cubicBezTo>
                    <a:pt x="22" y="4278"/>
                    <a:pt x="22" y="4278"/>
                    <a:pt x="22" y="4278"/>
                  </a:cubicBezTo>
                  <a:cubicBezTo>
                    <a:pt x="21" y="4277"/>
                    <a:pt x="19" y="4276"/>
                    <a:pt x="18" y="4275"/>
                  </a:cubicBezTo>
                  <a:cubicBezTo>
                    <a:pt x="16" y="4274"/>
                    <a:pt x="16" y="4272"/>
                    <a:pt x="16" y="4268"/>
                  </a:cubicBezTo>
                  <a:lnTo>
                    <a:pt x="16" y="4154"/>
                  </a:lnTo>
                  <a:close/>
                  <a:moveTo>
                    <a:pt x="7257" y="4366"/>
                  </a:moveTo>
                  <a:cubicBezTo>
                    <a:pt x="346" y="4366"/>
                    <a:pt x="346" y="4366"/>
                    <a:pt x="346" y="4366"/>
                  </a:cubicBezTo>
                  <a:cubicBezTo>
                    <a:pt x="222" y="4366"/>
                    <a:pt x="109" y="4327"/>
                    <a:pt x="48" y="4294"/>
                  </a:cubicBezTo>
                  <a:cubicBezTo>
                    <a:pt x="7555" y="4294"/>
                    <a:pt x="7555" y="4294"/>
                    <a:pt x="7555" y="4294"/>
                  </a:cubicBezTo>
                  <a:cubicBezTo>
                    <a:pt x="7494" y="4327"/>
                    <a:pt x="7382" y="4366"/>
                    <a:pt x="7257" y="4366"/>
                  </a:cubicBezTo>
                  <a:close/>
                </a:path>
              </a:pathLst>
            </a:custGeom>
            <a:grpFill/>
            <a:ln w="3175">
              <a:solidFill>
                <a:srgbClr val="1B389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2296821-F397-4CBD-821B-EBC3700DFB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45200" y="2701926"/>
              <a:ext cx="12295188" cy="7808913"/>
            </a:xfrm>
            <a:custGeom>
              <a:avLst/>
              <a:gdLst>
                <a:gd name="T0" fmla="*/ 5797 w 5817"/>
                <a:gd name="T1" fmla="*/ 0 h 3653"/>
                <a:gd name="T2" fmla="*/ 20 w 5817"/>
                <a:gd name="T3" fmla="*/ 0 h 3653"/>
                <a:gd name="T4" fmla="*/ 0 w 5817"/>
                <a:gd name="T5" fmla="*/ 20 h 3653"/>
                <a:gd name="T6" fmla="*/ 0 w 5817"/>
                <a:gd name="T7" fmla="*/ 3633 h 3653"/>
                <a:gd name="T8" fmla="*/ 20 w 5817"/>
                <a:gd name="T9" fmla="*/ 3653 h 3653"/>
                <a:gd name="T10" fmla="*/ 5797 w 5817"/>
                <a:gd name="T11" fmla="*/ 3653 h 3653"/>
                <a:gd name="T12" fmla="*/ 5817 w 5817"/>
                <a:gd name="T13" fmla="*/ 3633 h 3653"/>
                <a:gd name="T14" fmla="*/ 5817 w 5817"/>
                <a:gd name="T15" fmla="*/ 20 h 3653"/>
                <a:gd name="T16" fmla="*/ 5797 w 5817"/>
                <a:gd name="T17" fmla="*/ 0 h 3653"/>
                <a:gd name="T18" fmla="*/ 5797 w 5817"/>
                <a:gd name="T19" fmla="*/ 3633 h 3653"/>
                <a:gd name="T20" fmla="*/ 20 w 5817"/>
                <a:gd name="T21" fmla="*/ 3633 h 3653"/>
                <a:gd name="T22" fmla="*/ 20 w 5817"/>
                <a:gd name="T23" fmla="*/ 20 h 3653"/>
                <a:gd name="T24" fmla="*/ 5797 w 5817"/>
                <a:gd name="T25" fmla="*/ 20 h 3653"/>
                <a:gd name="T26" fmla="*/ 5797 w 5817"/>
                <a:gd name="T27" fmla="*/ 3633 h 3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17" h="3653">
                  <a:moveTo>
                    <a:pt x="579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633"/>
                    <a:pt x="0" y="3633"/>
                    <a:pt x="0" y="3633"/>
                  </a:cubicBezTo>
                  <a:cubicBezTo>
                    <a:pt x="0" y="3644"/>
                    <a:pt x="9" y="3653"/>
                    <a:pt x="20" y="3653"/>
                  </a:cubicBezTo>
                  <a:cubicBezTo>
                    <a:pt x="5797" y="3653"/>
                    <a:pt x="5797" y="3653"/>
                    <a:pt x="5797" y="3653"/>
                  </a:cubicBezTo>
                  <a:cubicBezTo>
                    <a:pt x="5808" y="3653"/>
                    <a:pt x="5817" y="3644"/>
                    <a:pt x="5817" y="3633"/>
                  </a:cubicBezTo>
                  <a:cubicBezTo>
                    <a:pt x="5817" y="20"/>
                    <a:pt x="5817" y="20"/>
                    <a:pt x="5817" y="20"/>
                  </a:cubicBezTo>
                  <a:cubicBezTo>
                    <a:pt x="5817" y="9"/>
                    <a:pt x="5808" y="0"/>
                    <a:pt x="5797" y="0"/>
                  </a:cubicBezTo>
                  <a:close/>
                  <a:moveTo>
                    <a:pt x="5797" y="3633"/>
                  </a:moveTo>
                  <a:cubicBezTo>
                    <a:pt x="20" y="3633"/>
                    <a:pt x="20" y="3633"/>
                    <a:pt x="20" y="3633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5797" y="20"/>
                    <a:pt x="5797" y="20"/>
                    <a:pt x="5797" y="20"/>
                  </a:cubicBezTo>
                  <a:lnTo>
                    <a:pt x="5797" y="3633"/>
                  </a:lnTo>
                  <a:close/>
                </a:path>
              </a:pathLst>
            </a:custGeom>
            <a:grpFill/>
            <a:ln w="3175">
              <a:solidFill>
                <a:srgbClr val="1B389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1809731-60A8-40AA-AD3A-B5A0E54EBB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28500" y="2449513"/>
              <a:ext cx="134938" cy="136525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16 h 64"/>
                <a:gd name="T12" fmla="*/ 48 w 64"/>
                <a:gd name="T13" fmla="*/ 32 h 64"/>
                <a:gd name="T14" fmla="*/ 32 w 64"/>
                <a:gd name="T15" fmla="*/ 48 h 64"/>
                <a:gd name="T16" fmla="*/ 16 w 64"/>
                <a:gd name="T17" fmla="*/ 32 h 64"/>
                <a:gd name="T18" fmla="*/ 32 w 64"/>
                <a:gd name="T19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50" y="64"/>
                    <a:pt x="64" y="50"/>
                    <a:pt x="64" y="32"/>
                  </a:cubicBezTo>
                  <a:cubicBezTo>
                    <a:pt x="64" y="15"/>
                    <a:pt x="50" y="0"/>
                    <a:pt x="32" y="0"/>
                  </a:cubicBezTo>
                  <a:cubicBezTo>
                    <a:pt x="15" y="0"/>
                    <a:pt x="0" y="15"/>
                    <a:pt x="0" y="32"/>
                  </a:cubicBezTo>
                  <a:cubicBezTo>
                    <a:pt x="0" y="50"/>
                    <a:pt x="15" y="64"/>
                    <a:pt x="32" y="64"/>
                  </a:cubicBezTo>
                  <a:close/>
                  <a:moveTo>
                    <a:pt x="32" y="16"/>
                  </a:moveTo>
                  <a:cubicBezTo>
                    <a:pt x="41" y="16"/>
                    <a:pt x="48" y="24"/>
                    <a:pt x="48" y="32"/>
                  </a:cubicBezTo>
                  <a:cubicBezTo>
                    <a:pt x="48" y="41"/>
                    <a:pt x="41" y="48"/>
                    <a:pt x="32" y="48"/>
                  </a:cubicBezTo>
                  <a:cubicBezTo>
                    <a:pt x="23" y="48"/>
                    <a:pt x="16" y="41"/>
                    <a:pt x="16" y="32"/>
                  </a:cubicBezTo>
                  <a:cubicBezTo>
                    <a:pt x="16" y="24"/>
                    <a:pt x="23" y="16"/>
                    <a:pt x="32" y="16"/>
                  </a:cubicBezTo>
                  <a:close/>
                </a:path>
              </a:pathLst>
            </a:custGeom>
            <a:grpFill/>
            <a:ln w="3175">
              <a:solidFill>
                <a:srgbClr val="1B389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7B1EFFB-9BB9-4052-A5BF-668548C00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3738" y="11414126"/>
              <a:ext cx="204788" cy="73025"/>
            </a:xfrm>
            <a:custGeom>
              <a:avLst/>
              <a:gdLst>
                <a:gd name="T0" fmla="*/ 52 w 97"/>
                <a:gd name="T1" fmla="*/ 34 h 34"/>
                <a:gd name="T2" fmla="*/ 52 w 97"/>
                <a:gd name="T3" fmla="*/ 34 h 34"/>
                <a:gd name="T4" fmla="*/ 57 w 97"/>
                <a:gd name="T5" fmla="*/ 34 h 34"/>
                <a:gd name="T6" fmla="*/ 95 w 97"/>
                <a:gd name="T7" fmla="*/ 22 h 34"/>
                <a:gd name="T8" fmla="*/ 93 w 97"/>
                <a:gd name="T9" fmla="*/ 11 h 34"/>
                <a:gd name="T10" fmla="*/ 45 w 97"/>
                <a:gd name="T11" fmla="*/ 0 h 34"/>
                <a:gd name="T12" fmla="*/ 40 w 97"/>
                <a:gd name="T13" fmla="*/ 0 h 34"/>
                <a:gd name="T14" fmla="*/ 2 w 97"/>
                <a:gd name="T15" fmla="*/ 12 h 34"/>
                <a:gd name="T16" fmla="*/ 4 w 97"/>
                <a:gd name="T17" fmla="*/ 24 h 34"/>
                <a:gd name="T18" fmla="*/ 52 w 97"/>
                <a:gd name="T1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34">
                  <a:moveTo>
                    <a:pt x="52" y="3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54" y="34"/>
                    <a:pt x="55" y="34"/>
                    <a:pt x="57" y="34"/>
                  </a:cubicBezTo>
                  <a:cubicBezTo>
                    <a:pt x="79" y="34"/>
                    <a:pt x="92" y="30"/>
                    <a:pt x="95" y="22"/>
                  </a:cubicBezTo>
                  <a:cubicBezTo>
                    <a:pt x="97" y="18"/>
                    <a:pt x="96" y="14"/>
                    <a:pt x="93" y="11"/>
                  </a:cubicBezTo>
                  <a:cubicBezTo>
                    <a:pt x="84" y="1"/>
                    <a:pt x="52" y="0"/>
                    <a:pt x="45" y="0"/>
                  </a:cubicBezTo>
                  <a:cubicBezTo>
                    <a:pt x="44" y="0"/>
                    <a:pt x="42" y="0"/>
                    <a:pt x="40" y="0"/>
                  </a:cubicBezTo>
                  <a:cubicBezTo>
                    <a:pt x="18" y="1"/>
                    <a:pt x="5" y="5"/>
                    <a:pt x="2" y="12"/>
                  </a:cubicBezTo>
                  <a:cubicBezTo>
                    <a:pt x="0" y="16"/>
                    <a:pt x="1" y="20"/>
                    <a:pt x="4" y="24"/>
                  </a:cubicBezTo>
                  <a:cubicBezTo>
                    <a:pt x="13" y="34"/>
                    <a:pt x="46" y="34"/>
                    <a:pt x="52" y="34"/>
                  </a:cubicBezTo>
                  <a:close/>
                </a:path>
              </a:pathLst>
            </a:custGeom>
            <a:grpFill/>
            <a:ln w="3175">
              <a:solidFill>
                <a:srgbClr val="1B389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FD87FC00-5181-4661-9023-0C98CBC04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8013" y="11414126"/>
              <a:ext cx="204788" cy="73025"/>
            </a:xfrm>
            <a:custGeom>
              <a:avLst/>
              <a:gdLst>
                <a:gd name="T0" fmla="*/ 40 w 97"/>
                <a:gd name="T1" fmla="*/ 34 h 34"/>
                <a:gd name="T2" fmla="*/ 45 w 97"/>
                <a:gd name="T3" fmla="*/ 34 h 34"/>
                <a:gd name="T4" fmla="*/ 93 w 97"/>
                <a:gd name="T5" fmla="*/ 24 h 34"/>
                <a:gd name="T6" fmla="*/ 95 w 97"/>
                <a:gd name="T7" fmla="*/ 12 h 34"/>
                <a:gd name="T8" fmla="*/ 57 w 97"/>
                <a:gd name="T9" fmla="*/ 0 h 34"/>
                <a:gd name="T10" fmla="*/ 52 w 97"/>
                <a:gd name="T11" fmla="*/ 0 h 34"/>
                <a:gd name="T12" fmla="*/ 4 w 97"/>
                <a:gd name="T13" fmla="*/ 11 h 34"/>
                <a:gd name="T14" fmla="*/ 2 w 97"/>
                <a:gd name="T15" fmla="*/ 22 h 34"/>
                <a:gd name="T16" fmla="*/ 40 w 97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34">
                  <a:moveTo>
                    <a:pt x="40" y="34"/>
                  </a:moveTo>
                  <a:cubicBezTo>
                    <a:pt x="42" y="34"/>
                    <a:pt x="44" y="34"/>
                    <a:pt x="45" y="34"/>
                  </a:cubicBezTo>
                  <a:cubicBezTo>
                    <a:pt x="52" y="34"/>
                    <a:pt x="84" y="34"/>
                    <a:pt x="93" y="24"/>
                  </a:cubicBezTo>
                  <a:cubicBezTo>
                    <a:pt x="96" y="20"/>
                    <a:pt x="97" y="16"/>
                    <a:pt x="95" y="12"/>
                  </a:cubicBezTo>
                  <a:cubicBezTo>
                    <a:pt x="92" y="5"/>
                    <a:pt x="79" y="1"/>
                    <a:pt x="57" y="0"/>
                  </a:cubicBezTo>
                  <a:cubicBezTo>
                    <a:pt x="55" y="0"/>
                    <a:pt x="54" y="0"/>
                    <a:pt x="52" y="0"/>
                  </a:cubicBezTo>
                  <a:cubicBezTo>
                    <a:pt x="46" y="0"/>
                    <a:pt x="13" y="1"/>
                    <a:pt x="4" y="11"/>
                  </a:cubicBezTo>
                  <a:cubicBezTo>
                    <a:pt x="1" y="14"/>
                    <a:pt x="0" y="18"/>
                    <a:pt x="2" y="22"/>
                  </a:cubicBezTo>
                  <a:cubicBezTo>
                    <a:pt x="5" y="30"/>
                    <a:pt x="18" y="34"/>
                    <a:pt x="40" y="34"/>
                  </a:cubicBezTo>
                  <a:close/>
                </a:path>
              </a:pathLst>
            </a:custGeom>
            <a:grpFill/>
            <a:ln w="3175">
              <a:solidFill>
                <a:srgbClr val="1B389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101FAD4B-9998-4B20-903F-710F07EA384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618055" y="1906365"/>
            <a:ext cx="3621891" cy="2300334"/>
          </a:xfrm>
          <a:custGeom>
            <a:avLst/>
            <a:gdLst>
              <a:gd name="connsiteX0" fmla="*/ 95034 w 12295188"/>
              <a:gd name="connsiteY0" fmla="*/ 0 h 7808913"/>
              <a:gd name="connsiteX1" fmla="*/ 12200154 w 12295188"/>
              <a:gd name="connsiteY1" fmla="*/ 0 h 7808913"/>
              <a:gd name="connsiteX2" fmla="*/ 12295188 w 12295188"/>
              <a:gd name="connsiteY2" fmla="*/ 95034 h 7808913"/>
              <a:gd name="connsiteX3" fmla="*/ 12295188 w 12295188"/>
              <a:gd name="connsiteY3" fmla="*/ 7713879 h 7808913"/>
              <a:gd name="connsiteX4" fmla="*/ 12200154 w 12295188"/>
              <a:gd name="connsiteY4" fmla="*/ 7808913 h 7808913"/>
              <a:gd name="connsiteX5" fmla="*/ 95034 w 12295188"/>
              <a:gd name="connsiteY5" fmla="*/ 7808913 h 7808913"/>
              <a:gd name="connsiteX6" fmla="*/ 0 w 12295188"/>
              <a:gd name="connsiteY6" fmla="*/ 7713879 h 7808913"/>
              <a:gd name="connsiteX7" fmla="*/ 0 w 12295188"/>
              <a:gd name="connsiteY7" fmla="*/ 95034 h 7808913"/>
              <a:gd name="connsiteX8" fmla="*/ 95034 w 12295188"/>
              <a:gd name="connsiteY8" fmla="*/ 0 h 78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5188" h="7808913">
                <a:moveTo>
                  <a:pt x="95034" y="0"/>
                </a:moveTo>
                <a:lnTo>
                  <a:pt x="12200154" y="0"/>
                </a:lnTo>
                <a:cubicBezTo>
                  <a:pt x="12252640" y="0"/>
                  <a:pt x="12295188" y="42548"/>
                  <a:pt x="12295188" y="95034"/>
                </a:cubicBezTo>
                <a:lnTo>
                  <a:pt x="12295188" y="7713879"/>
                </a:lnTo>
                <a:cubicBezTo>
                  <a:pt x="12295188" y="7766365"/>
                  <a:pt x="12252640" y="7808913"/>
                  <a:pt x="12200154" y="7808913"/>
                </a:cubicBezTo>
                <a:lnTo>
                  <a:pt x="95034" y="7808913"/>
                </a:lnTo>
                <a:cubicBezTo>
                  <a:pt x="42548" y="7808913"/>
                  <a:pt x="0" y="7766365"/>
                  <a:pt x="0" y="7713879"/>
                </a:cubicBezTo>
                <a:lnTo>
                  <a:pt x="0" y="95034"/>
                </a:lnTo>
                <a:cubicBezTo>
                  <a:pt x="0" y="42548"/>
                  <a:pt x="42548" y="0"/>
                  <a:pt x="9503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ln w="381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>
              <a:defRPr lang="en-US" sz="1800" dirty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 err="1" smtClean="0"/>
              <a:t>Insertar</a:t>
            </a:r>
            <a:r>
              <a:rPr lang="en-US" dirty="0" smtClean="0"/>
              <a:t> </a:t>
            </a:r>
            <a:r>
              <a:rPr lang="en-US" dirty="0" err="1" smtClean="0"/>
              <a:t>imagen</a:t>
            </a:r>
            <a:endParaRPr lang="en-US" dirty="0"/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37687EDC-B293-4A66-B0C5-160D4BE10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303" y="376584"/>
            <a:ext cx="6045398" cy="176927"/>
          </a:xfrm>
          <a:prstGeom prst="rect">
            <a:avLst/>
          </a:prstGeom>
        </p:spPr>
        <p:txBody>
          <a:bodyPr wrap="squar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8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s-ES" noProof="0" dirty="0" smtClean="0"/>
              <a:t>Título de la presentación</a:t>
            </a:r>
            <a:endParaRPr lang="es-ES" noProof="0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3" y="574187"/>
            <a:ext cx="6045398" cy="379402"/>
          </a:xfrm>
          <a:prstGeom prst="rect">
            <a:avLst/>
          </a:prstGeom>
        </p:spPr>
        <p:txBody>
          <a:bodyPr wrap="non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Haga clic para editar el texto</a:t>
            </a:r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385" y="1114734"/>
            <a:ext cx="6036317" cy="509627"/>
          </a:xfrm>
          <a:prstGeom prst="rect">
            <a:avLst/>
          </a:prstGeom>
        </p:spPr>
        <p:txBody>
          <a:bodyPr wrap="square" lIns="72000" rIns="72000"/>
          <a:lstStyle>
            <a:lvl1pPr marL="0" indent="0" algn="just">
              <a:buNone/>
              <a:defRPr sz="1050">
                <a:solidFill>
                  <a:schemeClr val="accent3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162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783" y="475351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/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7687EDC-B293-4A66-B0C5-160D4BE10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303" y="376584"/>
            <a:ext cx="6045398" cy="176927"/>
          </a:xfrm>
          <a:prstGeom prst="rect">
            <a:avLst/>
          </a:prstGeom>
        </p:spPr>
        <p:txBody>
          <a:bodyPr wrap="squar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8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s-ES" noProof="0" dirty="0" smtClean="0"/>
              <a:t>Título de la presentación</a:t>
            </a:r>
            <a:endParaRPr lang="es-ES" noProof="0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3" y="574187"/>
            <a:ext cx="6045398" cy="379402"/>
          </a:xfrm>
          <a:prstGeom prst="rect">
            <a:avLst/>
          </a:prstGeom>
        </p:spPr>
        <p:txBody>
          <a:bodyPr wrap="non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Haga clic para editar el texto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303" y="1795142"/>
            <a:ext cx="2771974" cy="2115198"/>
          </a:xfrm>
          <a:prstGeom prst="rect">
            <a:avLst/>
          </a:prstGeom>
        </p:spPr>
        <p:txBody>
          <a:bodyPr wrap="square" lIns="72000" rIns="72000"/>
          <a:lstStyle>
            <a:lvl1pPr marL="0" indent="0" algn="just">
              <a:buNone/>
              <a:defRPr sz="1050">
                <a:solidFill>
                  <a:schemeClr val="accent3"/>
                </a:solidFill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4" name="Group 49">
            <a:extLst>
              <a:ext uri="{FF2B5EF4-FFF2-40B4-BE49-F238E27FC236}">
                <a16:creationId xmlns:a16="http://schemas.microsoft.com/office/drawing/2014/main" id="{0CBE9A15-9B21-44B7-A9B4-B49F2CC577B3}"/>
              </a:ext>
            </a:extLst>
          </p:cNvPr>
          <p:cNvGrpSpPr/>
          <p:nvPr userDrawn="1"/>
        </p:nvGrpSpPr>
        <p:grpSpPr>
          <a:xfrm>
            <a:off x="4054646" y="1337488"/>
            <a:ext cx="1520687" cy="3032126"/>
            <a:chOff x="9844087" y="2174876"/>
            <a:chExt cx="4699000" cy="9369425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8E24B12-26DC-4992-ADE7-96FD00A0D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84022" y="2398670"/>
              <a:ext cx="544515" cy="74611"/>
            </a:xfrm>
            <a:custGeom>
              <a:avLst/>
              <a:gdLst>
                <a:gd name="T0" fmla="*/ 500 w 536"/>
                <a:gd name="T1" fmla="*/ 72 h 72"/>
                <a:gd name="T2" fmla="*/ 36 w 536"/>
                <a:gd name="T3" fmla="*/ 72 h 72"/>
                <a:gd name="T4" fmla="*/ 0 w 536"/>
                <a:gd name="T5" fmla="*/ 36 h 72"/>
                <a:gd name="T6" fmla="*/ 36 w 536"/>
                <a:gd name="T7" fmla="*/ 0 h 72"/>
                <a:gd name="T8" fmla="*/ 500 w 536"/>
                <a:gd name="T9" fmla="*/ 0 h 72"/>
                <a:gd name="T10" fmla="*/ 536 w 536"/>
                <a:gd name="T11" fmla="*/ 36 h 72"/>
                <a:gd name="T12" fmla="*/ 500 w 536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6" h="72">
                  <a:moveTo>
                    <a:pt x="500" y="72"/>
                  </a:moveTo>
                  <a:cubicBezTo>
                    <a:pt x="36" y="72"/>
                    <a:pt x="36" y="72"/>
                    <a:pt x="36" y="72"/>
                  </a:cubicBezTo>
                  <a:cubicBezTo>
                    <a:pt x="17" y="72"/>
                    <a:pt x="0" y="56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520" y="0"/>
                    <a:pt x="536" y="16"/>
                    <a:pt x="536" y="36"/>
                  </a:cubicBezTo>
                  <a:cubicBezTo>
                    <a:pt x="536" y="56"/>
                    <a:pt x="520" y="72"/>
                    <a:pt x="500" y="72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8EDA0E73-C71E-4FD7-8673-65854B673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07923" y="2379621"/>
              <a:ext cx="111124" cy="112714"/>
            </a:xfrm>
            <a:prstGeom prst="ellips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89BFA45-A2B0-414F-A292-A2E214D04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649" y="2174876"/>
              <a:ext cx="4559300" cy="9369425"/>
            </a:xfrm>
            <a:custGeom>
              <a:avLst/>
              <a:gdLst>
                <a:gd name="T0" fmla="*/ 3810 w 4492"/>
                <a:gd name="T1" fmla="*/ 30 h 9132"/>
                <a:gd name="T2" fmla="*/ 3810 w 4492"/>
                <a:gd name="T3" fmla="*/ 0 h 9132"/>
                <a:gd name="T4" fmla="*/ 682 w 4492"/>
                <a:gd name="T5" fmla="*/ 0 h 9132"/>
                <a:gd name="T6" fmla="*/ 416 w 4492"/>
                <a:gd name="T7" fmla="*/ 54 h 9132"/>
                <a:gd name="T8" fmla="*/ 116 w 4492"/>
                <a:gd name="T9" fmla="*/ 301 h 9132"/>
                <a:gd name="T10" fmla="*/ 0 w 4492"/>
                <a:gd name="T11" fmla="*/ 682 h 9132"/>
                <a:gd name="T12" fmla="*/ 0 w 4492"/>
                <a:gd name="T13" fmla="*/ 8450 h 9132"/>
                <a:gd name="T14" fmla="*/ 53 w 4492"/>
                <a:gd name="T15" fmla="*/ 8715 h 9132"/>
                <a:gd name="T16" fmla="*/ 300 w 4492"/>
                <a:gd name="T17" fmla="*/ 9015 h 9132"/>
                <a:gd name="T18" fmla="*/ 682 w 4492"/>
                <a:gd name="T19" fmla="*/ 9132 h 9132"/>
                <a:gd name="T20" fmla="*/ 3810 w 4492"/>
                <a:gd name="T21" fmla="*/ 9132 h 9132"/>
                <a:gd name="T22" fmla="*/ 4075 w 4492"/>
                <a:gd name="T23" fmla="*/ 9078 h 9132"/>
                <a:gd name="T24" fmla="*/ 4375 w 4492"/>
                <a:gd name="T25" fmla="*/ 8831 h 9132"/>
                <a:gd name="T26" fmla="*/ 4492 w 4492"/>
                <a:gd name="T27" fmla="*/ 8450 h 9132"/>
                <a:gd name="T28" fmla="*/ 4492 w 4492"/>
                <a:gd name="T29" fmla="*/ 682 h 9132"/>
                <a:gd name="T30" fmla="*/ 4438 w 4492"/>
                <a:gd name="T31" fmla="*/ 417 h 9132"/>
                <a:gd name="T32" fmla="*/ 4191 w 4492"/>
                <a:gd name="T33" fmla="*/ 116 h 9132"/>
                <a:gd name="T34" fmla="*/ 3810 w 4492"/>
                <a:gd name="T35" fmla="*/ 0 h 9132"/>
                <a:gd name="T36" fmla="*/ 3810 w 4492"/>
                <a:gd name="T37" fmla="*/ 30 h 9132"/>
                <a:gd name="T38" fmla="*/ 3810 w 4492"/>
                <a:gd name="T39" fmla="*/ 60 h 9132"/>
                <a:gd name="T40" fmla="*/ 4052 w 4492"/>
                <a:gd name="T41" fmla="*/ 109 h 9132"/>
                <a:gd name="T42" fmla="*/ 4325 w 4492"/>
                <a:gd name="T43" fmla="*/ 334 h 9132"/>
                <a:gd name="T44" fmla="*/ 4432 w 4492"/>
                <a:gd name="T45" fmla="*/ 682 h 9132"/>
                <a:gd name="T46" fmla="*/ 4432 w 4492"/>
                <a:gd name="T47" fmla="*/ 8450 h 9132"/>
                <a:gd name="T48" fmla="*/ 4383 w 4492"/>
                <a:gd name="T49" fmla="*/ 8692 h 9132"/>
                <a:gd name="T50" fmla="*/ 4157 w 4492"/>
                <a:gd name="T51" fmla="*/ 8966 h 9132"/>
                <a:gd name="T52" fmla="*/ 3810 w 4492"/>
                <a:gd name="T53" fmla="*/ 9072 h 9132"/>
                <a:gd name="T54" fmla="*/ 682 w 4492"/>
                <a:gd name="T55" fmla="*/ 9072 h 9132"/>
                <a:gd name="T56" fmla="*/ 439 w 4492"/>
                <a:gd name="T57" fmla="*/ 9023 h 9132"/>
                <a:gd name="T58" fmla="*/ 166 w 4492"/>
                <a:gd name="T59" fmla="*/ 8798 h 9132"/>
                <a:gd name="T60" fmla="*/ 60 w 4492"/>
                <a:gd name="T61" fmla="*/ 8450 h 9132"/>
                <a:gd name="T62" fmla="*/ 60 w 4492"/>
                <a:gd name="T63" fmla="*/ 682 h 9132"/>
                <a:gd name="T64" fmla="*/ 108 w 4492"/>
                <a:gd name="T65" fmla="*/ 440 h 9132"/>
                <a:gd name="T66" fmla="*/ 334 w 4492"/>
                <a:gd name="T67" fmla="*/ 166 h 9132"/>
                <a:gd name="T68" fmla="*/ 682 w 4492"/>
                <a:gd name="T69" fmla="*/ 60 h 9132"/>
                <a:gd name="T70" fmla="*/ 3810 w 4492"/>
                <a:gd name="T71" fmla="*/ 60 h 9132"/>
                <a:gd name="T72" fmla="*/ 3810 w 4492"/>
                <a:gd name="T73" fmla="*/ 30 h 9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92" h="9132">
                  <a:moveTo>
                    <a:pt x="3810" y="30"/>
                  </a:moveTo>
                  <a:cubicBezTo>
                    <a:pt x="3810" y="0"/>
                    <a:pt x="3810" y="0"/>
                    <a:pt x="3810" y="0"/>
                  </a:cubicBezTo>
                  <a:cubicBezTo>
                    <a:pt x="682" y="0"/>
                    <a:pt x="682" y="0"/>
                    <a:pt x="682" y="0"/>
                  </a:cubicBezTo>
                  <a:cubicBezTo>
                    <a:pt x="587" y="0"/>
                    <a:pt x="498" y="19"/>
                    <a:pt x="416" y="54"/>
                  </a:cubicBezTo>
                  <a:cubicBezTo>
                    <a:pt x="294" y="105"/>
                    <a:pt x="190" y="192"/>
                    <a:pt x="116" y="301"/>
                  </a:cubicBezTo>
                  <a:cubicBezTo>
                    <a:pt x="43" y="409"/>
                    <a:pt x="0" y="541"/>
                    <a:pt x="0" y="682"/>
                  </a:cubicBezTo>
                  <a:cubicBezTo>
                    <a:pt x="0" y="8450"/>
                    <a:pt x="0" y="8450"/>
                    <a:pt x="0" y="8450"/>
                  </a:cubicBezTo>
                  <a:cubicBezTo>
                    <a:pt x="0" y="8544"/>
                    <a:pt x="19" y="8634"/>
                    <a:pt x="53" y="8715"/>
                  </a:cubicBezTo>
                  <a:cubicBezTo>
                    <a:pt x="105" y="8838"/>
                    <a:pt x="191" y="8942"/>
                    <a:pt x="300" y="9015"/>
                  </a:cubicBezTo>
                  <a:cubicBezTo>
                    <a:pt x="409" y="9089"/>
                    <a:pt x="540" y="9132"/>
                    <a:pt x="682" y="9132"/>
                  </a:cubicBezTo>
                  <a:cubicBezTo>
                    <a:pt x="3810" y="9132"/>
                    <a:pt x="3810" y="9132"/>
                    <a:pt x="3810" y="9132"/>
                  </a:cubicBezTo>
                  <a:cubicBezTo>
                    <a:pt x="3904" y="9132"/>
                    <a:pt x="3993" y="9113"/>
                    <a:pt x="4075" y="9078"/>
                  </a:cubicBezTo>
                  <a:cubicBezTo>
                    <a:pt x="4197" y="9027"/>
                    <a:pt x="4302" y="8940"/>
                    <a:pt x="4375" y="8831"/>
                  </a:cubicBezTo>
                  <a:cubicBezTo>
                    <a:pt x="4449" y="8722"/>
                    <a:pt x="4492" y="8591"/>
                    <a:pt x="4492" y="8450"/>
                  </a:cubicBezTo>
                  <a:cubicBezTo>
                    <a:pt x="4492" y="682"/>
                    <a:pt x="4492" y="682"/>
                    <a:pt x="4492" y="682"/>
                  </a:cubicBezTo>
                  <a:cubicBezTo>
                    <a:pt x="4492" y="588"/>
                    <a:pt x="4472" y="498"/>
                    <a:pt x="4438" y="417"/>
                  </a:cubicBezTo>
                  <a:cubicBezTo>
                    <a:pt x="4386" y="294"/>
                    <a:pt x="4300" y="190"/>
                    <a:pt x="4191" y="116"/>
                  </a:cubicBezTo>
                  <a:cubicBezTo>
                    <a:pt x="4082" y="43"/>
                    <a:pt x="3951" y="0"/>
                    <a:pt x="3810" y="0"/>
                  </a:cubicBezTo>
                  <a:cubicBezTo>
                    <a:pt x="3810" y="30"/>
                    <a:pt x="3810" y="30"/>
                    <a:pt x="3810" y="30"/>
                  </a:cubicBezTo>
                  <a:cubicBezTo>
                    <a:pt x="3810" y="60"/>
                    <a:pt x="3810" y="60"/>
                    <a:pt x="3810" y="60"/>
                  </a:cubicBezTo>
                  <a:cubicBezTo>
                    <a:pt x="3896" y="60"/>
                    <a:pt x="3977" y="77"/>
                    <a:pt x="4052" y="109"/>
                  </a:cubicBezTo>
                  <a:cubicBezTo>
                    <a:pt x="4163" y="156"/>
                    <a:pt x="4258" y="235"/>
                    <a:pt x="4325" y="334"/>
                  </a:cubicBezTo>
                  <a:cubicBezTo>
                    <a:pt x="4392" y="434"/>
                    <a:pt x="4432" y="553"/>
                    <a:pt x="4432" y="682"/>
                  </a:cubicBezTo>
                  <a:cubicBezTo>
                    <a:pt x="4432" y="8450"/>
                    <a:pt x="4432" y="8450"/>
                    <a:pt x="4432" y="8450"/>
                  </a:cubicBezTo>
                  <a:cubicBezTo>
                    <a:pt x="4432" y="8536"/>
                    <a:pt x="4414" y="8618"/>
                    <a:pt x="4383" y="8692"/>
                  </a:cubicBezTo>
                  <a:cubicBezTo>
                    <a:pt x="4336" y="8804"/>
                    <a:pt x="4257" y="8899"/>
                    <a:pt x="4157" y="8966"/>
                  </a:cubicBezTo>
                  <a:cubicBezTo>
                    <a:pt x="4058" y="9033"/>
                    <a:pt x="3938" y="9072"/>
                    <a:pt x="3810" y="9072"/>
                  </a:cubicBezTo>
                  <a:cubicBezTo>
                    <a:pt x="682" y="9072"/>
                    <a:pt x="682" y="9072"/>
                    <a:pt x="682" y="9072"/>
                  </a:cubicBezTo>
                  <a:cubicBezTo>
                    <a:pt x="596" y="9072"/>
                    <a:pt x="514" y="9055"/>
                    <a:pt x="439" y="9023"/>
                  </a:cubicBezTo>
                  <a:cubicBezTo>
                    <a:pt x="328" y="8976"/>
                    <a:pt x="233" y="8897"/>
                    <a:pt x="166" y="8798"/>
                  </a:cubicBezTo>
                  <a:cubicBezTo>
                    <a:pt x="99" y="8698"/>
                    <a:pt x="60" y="8579"/>
                    <a:pt x="60" y="8450"/>
                  </a:cubicBezTo>
                  <a:cubicBezTo>
                    <a:pt x="60" y="682"/>
                    <a:pt x="60" y="682"/>
                    <a:pt x="60" y="682"/>
                  </a:cubicBezTo>
                  <a:cubicBezTo>
                    <a:pt x="60" y="596"/>
                    <a:pt x="77" y="514"/>
                    <a:pt x="108" y="440"/>
                  </a:cubicBezTo>
                  <a:cubicBezTo>
                    <a:pt x="156" y="328"/>
                    <a:pt x="235" y="233"/>
                    <a:pt x="334" y="166"/>
                  </a:cubicBezTo>
                  <a:cubicBezTo>
                    <a:pt x="433" y="99"/>
                    <a:pt x="553" y="60"/>
                    <a:pt x="682" y="60"/>
                  </a:cubicBezTo>
                  <a:cubicBezTo>
                    <a:pt x="3810" y="60"/>
                    <a:pt x="3810" y="60"/>
                    <a:pt x="3810" y="60"/>
                  </a:cubicBezTo>
                  <a:cubicBezTo>
                    <a:pt x="3810" y="30"/>
                    <a:pt x="3810" y="30"/>
                    <a:pt x="3810" y="3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B25D9878-1760-4672-9707-DED568FCD9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29962" y="11234738"/>
              <a:ext cx="2097088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5FDA0C15-43A0-4D58-AE8C-B62AE81E0A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4087" y="3467101"/>
              <a:ext cx="0" cy="27940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6AB0317A-914D-47F5-9A54-753B9E979F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4087" y="4135438"/>
              <a:ext cx="0" cy="61595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EA12C13E-8914-438A-8D95-6C9CE0E174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44087" y="5005388"/>
              <a:ext cx="0" cy="582613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C2DEDACD-04D5-4272-BF5C-A8C2C28931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43087" y="4373563"/>
              <a:ext cx="0" cy="1001713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93553382-31E9-4CA2-A874-9E5D59C5803D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26885" y="1430283"/>
            <a:ext cx="1362956" cy="2829342"/>
          </a:xfrm>
          <a:custGeom>
            <a:avLst/>
            <a:gdLst>
              <a:gd name="connsiteX0" fmla="*/ 494335 w 4121150"/>
              <a:gd name="connsiteY0" fmla="*/ 0 h 8555038"/>
              <a:gd name="connsiteX1" fmla="*/ 852652 w 4121150"/>
              <a:gd name="connsiteY1" fmla="*/ 0 h 8555038"/>
              <a:gd name="connsiteX2" fmla="*/ 925736 w 4121150"/>
              <a:gd name="connsiteY2" fmla="*/ 73874 h 8555038"/>
              <a:gd name="connsiteX3" fmla="*/ 1189652 w 4121150"/>
              <a:gd name="connsiteY3" fmla="*/ 340642 h 8555038"/>
              <a:gd name="connsiteX4" fmla="*/ 2929468 w 4121150"/>
              <a:gd name="connsiteY4" fmla="*/ 340642 h 8555038"/>
              <a:gd name="connsiteX5" fmla="*/ 3193384 w 4121150"/>
              <a:gd name="connsiteY5" fmla="*/ 73874 h 8555038"/>
              <a:gd name="connsiteX6" fmla="*/ 3266468 w 4121150"/>
              <a:gd name="connsiteY6" fmla="*/ 0 h 8555038"/>
              <a:gd name="connsiteX7" fmla="*/ 3625800 w 4121150"/>
              <a:gd name="connsiteY7" fmla="*/ 0 h 8555038"/>
              <a:gd name="connsiteX8" fmla="*/ 4121150 w 4121150"/>
              <a:gd name="connsiteY8" fmla="*/ 497625 h 8555038"/>
              <a:gd name="connsiteX9" fmla="*/ 4121150 w 4121150"/>
              <a:gd name="connsiteY9" fmla="*/ 8057414 h 8555038"/>
              <a:gd name="connsiteX10" fmla="*/ 3625800 w 4121150"/>
              <a:gd name="connsiteY10" fmla="*/ 8555038 h 8555038"/>
              <a:gd name="connsiteX11" fmla="*/ 494335 w 4121150"/>
              <a:gd name="connsiteY11" fmla="*/ 8555038 h 8555038"/>
              <a:gd name="connsiteX12" fmla="*/ 0 w 4121150"/>
              <a:gd name="connsiteY12" fmla="*/ 8055362 h 8555038"/>
              <a:gd name="connsiteX13" fmla="*/ 0 w 4121150"/>
              <a:gd name="connsiteY13" fmla="*/ 500703 h 8555038"/>
              <a:gd name="connsiteX14" fmla="*/ 494335 w 4121150"/>
              <a:gd name="connsiteY14" fmla="*/ 0 h 85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21150" h="8555038">
                <a:moveTo>
                  <a:pt x="494335" y="0"/>
                </a:moveTo>
                <a:cubicBezTo>
                  <a:pt x="494335" y="0"/>
                  <a:pt x="494335" y="0"/>
                  <a:pt x="852652" y="0"/>
                </a:cubicBezTo>
                <a:cubicBezTo>
                  <a:pt x="893254" y="0"/>
                  <a:pt x="925736" y="33859"/>
                  <a:pt x="925736" y="73874"/>
                </a:cubicBezTo>
                <a:cubicBezTo>
                  <a:pt x="925736" y="221623"/>
                  <a:pt x="1043483" y="340642"/>
                  <a:pt x="1189652" y="340642"/>
                </a:cubicBezTo>
                <a:cubicBezTo>
                  <a:pt x="1189652" y="340642"/>
                  <a:pt x="1189652" y="340642"/>
                  <a:pt x="2929468" y="340642"/>
                </a:cubicBezTo>
                <a:cubicBezTo>
                  <a:pt x="3075636" y="340642"/>
                  <a:pt x="3193384" y="221623"/>
                  <a:pt x="3193384" y="73874"/>
                </a:cubicBezTo>
                <a:cubicBezTo>
                  <a:pt x="3193384" y="33859"/>
                  <a:pt x="3226881" y="0"/>
                  <a:pt x="3266468" y="0"/>
                </a:cubicBezTo>
                <a:cubicBezTo>
                  <a:pt x="3266468" y="0"/>
                  <a:pt x="3266468" y="0"/>
                  <a:pt x="3625800" y="0"/>
                </a:cubicBezTo>
                <a:cubicBezTo>
                  <a:pt x="3897836" y="0"/>
                  <a:pt x="4119120" y="222649"/>
                  <a:pt x="4121150" y="497625"/>
                </a:cubicBezTo>
                <a:cubicBezTo>
                  <a:pt x="4121150" y="497625"/>
                  <a:pt x="4121150" y="497625"/>
                  <a:pt x="4121150" y="8057414"/>
                </a:cubicBezTo>
                <a:cubicBezTo>
                  <a:pt x="4119120" y="8332390"/>
                  <a:pt x="3897836" y="8555038"/>
                  <a:pt x="3625800" y="8555038"/>
                </a:cubicBezTo>
                <a:cubicBezTo>
                  <a:pt x="3625800" y="8555038"/>
                  <a:pt x="3625800" y="8555038"/>
                  <a:pt x="494335" y="8555038"/>
                </a:cubicBezTo>
                <a:cubicBezTo>
                  <a:pt x="221283" y="8555038"/>
                  <a:pt x="0" y="8331364"/>
                  <a:pt x="0" y="8055362"/>
                </a:cubicBezTo>
                <a:cubicBezTo>
                  <a:pt x="0" y="8055362"/>
                  <a:pt x="0" y="8055362"/>
                  <a:pt x="0" y="500703"/>
                </a:cubicBezTo>
                <a:cubicBezTo>
                  <a:pt x="0" y="224700"/>
                  <a:pt x="221283" y="0"/>
                  <a:pt x="494335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ln w="381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>
              <a:defRPr lang="en-US" sz="1800" dirty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noProof="0" dirty="0" smtClean="0"/>
              <a:t>Insertar imagen</a:t>
            </a:r>
          </a:p>
          <a:p>
            <a:pPr marL="0" lv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181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Marcador de texto 144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06302" y="1296338"/>
            <a:ext cx="2849854" cy="320878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>
            <a:lvl1pPr marL="0" indent="0">
              <a:buNone/>
              <a:defRPr lang="es-ES" sz="1800" b="1" dirty="0">
                <a:solidFill>
                  <a:schemeClr val="tx1"/>
                </a:solidFill>
              </a:defRPr>
            </a:lvl1pPr>
          </a:lstStyle>
          <a:p>
            <a:pPr marL="0" lvl="0" defTabSz="171446"/>
            <a:r>
              <a:rPr lang="es-ES" dirty="0" err="1" smtClean="0"/>
              <a:t>Item</a:t>
            </a:r>
            <a:r>
              <a:rPr lang="es-ES" dirty="0" smtClean="0"/>
              <a:t> 1</a:t>
            </a:r>
            <a:endParaRPr lang="es-ES" dirty="0"/>
          </a:p>
        </p:txBody>
      </p:sp>
      <p:sp>
        <p:nvSpPr>
          <p:cNvPr id="157" name="Marcador de texto 147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06302" y="1660129"/>
            <a:ext cx="2849854" cy="251798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36000" anchor="t" anchorCtr="0">
            <a:noAutofit/>
          </a:bodyPr>
          <a:lstStyle>
            <a:lvl1pPr marL="0" indent="0">
              <a:buNone/>
              <a:defRPr lang="es-ES" sz="800" b="0" i="0" baseline="0" smtClean="0">
                <a:solidFill>
                  <a:schemeClr val="accent4"/>
                </a:solidFill>
                <a:effectLst/>
                <a:latin typeface="+mj-lt"/>
              </a:defRPr>
            </a:lvl1pPr>
            <a:lvl2pPr marL="17" indent="0">
              <a:buNone/>
              <a:defRPr lang="es-ES" sz="675" smtClean="0"/>
            </a:lvl2pPr>
            <a:lvl3pPr marL="171462" indent="0">
              <a:buNone/>
              <a:defRPr lang="es-ES" sz="675" smtClean="0"/>
            </a:lvl3pPr>
            <a:lvl4pPr marL="342909" indent="0">
              <a:buNone/>
              <a:defRPr lang="es-ES" sz="675" smtClean="0"/>
            </a:lvl4pPr>
            <a:lvl5pPr marL="514354" indent="0">
              <a:buNone/>
              <a:defRPr lang="es-ES" sz="675"/>
            </a:lvl5pPr>
          </a:lstStyle>
          <a:p>
            <a:pPr marL="0" lvl="0" defTabSz="171446">
              <a:lnSpc>
                <a:spcPct val="130000"/>
              </a:lnSpc>
              <a:buSzPct val="25000"/>
            </a:pPr>
            <a:r>
              <a:rPr lang="es-ES" dirty="0" smtClean="0"/>
              <a:t>Insertar texto en el cuadro</a:t>
            </a:r>
            <a:endParaRPr lang="es-ES" dirty="0"/>
          </a:p>
        </p:txBody>
      </p:sp>
      <p:sp>
        <p:nvSpPr>
          <p:cNvPr id="232" name="Marcador de texto 144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06302" y="2089708"/>
            <a:ext cx="2849854" cy="320878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>
            <a:lvl1pPr marL="0" indent="0">
              <a:buNone/>
              <a:defRPr lang="es-ES" sz="1800" b="1" dirty="0">
                <a:solidFill>
                  <a:schemeClr val="tx1"/>
                </a:solidFill>
              </a:defRPr>
            </a:lvl1pPr>
          </a:lstStyle>
          <a:p>
            <a:pPr marL="0" lvl="0" defTabSz="171446"/>
            <a:r>
              <a:rPr lang="es-ES" dirty="0" err="1" smtClean="0"/>
              <a:t>Item</a:t>
            </a:r>
            <a:r>
              <a:rPr lang="es-ES" dirty="0" smtClean="0"/>
              <a:t> 1</a:t>
            </a:r>
            <a:endParaRPr lang="es-ES" dirty="0"/>
          </a:p>
        </p:txBody>
      </p:sp>
      <p:sp>
        <p:nvSpPr>
          <p:cNvPr id="233" name="Marcador de texto 147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06302" y="2453499"/>
            <a:ext cx="2849854" cy="251798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36000" anchor="t" anchorCtr="0">
            <a:noAutofit/>
          </a:bodyPr>
          <a:lstStyle>
            <a:lvl1pPr marL="0" indent="0">
              <a:buNone/>
              <a:defRPr lang="es-ES" sz="800" b="0" i="0" baseline="0" smtClean="0">
                <a:solidFill>
                  <a:schemeClr val="accent4"/>
                </a:solidFill>
                <a:effectLst/>
                <a:latin typeface="+mj-lt"/>
              </a:defRPr>
            </a:lvl1pPr>
            <a:lvl2pPr marL="17" indent="0">
              <a:buNone/>
              <a:defRPr lang="es-ES" sz="675" smtClean="0"/>
            </a:lvl2pPr>
            <a:lvl3pPr marL="171462" indent="0">
              <a:buNone/>
              <a:defRPr lang="es-ES" sz="675" smtClean="0"/>
            </a:lvl3pPr>
            <a:lvl4pPr marL="342909" indent="0">
              <a:buNone/>
              <a:defRPr lang="es-ES" sz="675" smtClean="0"/>
            </a:lvl4pPr>
            <a:lvl5pPr marL="514354" indent="0">
              <a:buNone/>
              <a:defRPr lang="es-ES" sz="675"/>
            </a:lvl5pPr>
          </a:lstStyle>
          <a:p>
            <a:pPr marL="0" lvl="0" defTabSz="171446">
              <a:lnSpc>
                <a:spcPct val="130000"/>
              </a:lnSpc>
              <a:buSzPct val="25000"/>
            </a:pPr>
            <a:r>
              <a:rPr lang="es-ES" dirty="0" smtClean="0"/>
              <a:t>Insertar texto en el cuadro</a:t>
            </a:r>
            <a:endParaRPr lang="es-ES" dirty="0"/>
          </a:p>
        </p:txBody>
      </p:sp>
      <p:sp>
        <p:nvSpPr>
          <p:cNvPr id="234" name="Marcador de texto 144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06302" y="2894271"/>
            <a:ext cx="2849854" cy="320878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>
            <a:lvl1pPr marL="0" indent="0">
              <a:buNone/>
              <a:defRPr lang="es-ES" sz="1800" b="1" dirty="0">
                <a:solidFill>
                  <a:schemeClr val="tx1"/>
                </a:solidFill>
              </a:defRPr>
            </a:lvl1pPr>
          </a:lstStyle>
          <a:p>
            <a:pPr marL="0" lvl="0" defTabSz="171446"/>
            <a:r>
              <a:rPr lang="es-ES" dirty="0" err="1" smtClean="0"/>
              <a:t>Item</a:t>
            </a:r>
            <a:r>
              <a:rPr lang="es-ES" dirty="0" smtClean="0"/>
              <a:t> 1</a:t>
            </a:r>
            <a:endParaRPr lang="es-ES" dirty="0"/>
          </a:p>
        </p:txBody>
      </p:sp>
      <p:sp>
        <p:nvSpPr>
          <p:cNvPr id="235" name="Marcador de texto 147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06302" y="3258062"/>
            <a:ext cx="2849854" cy="251798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36000" anchor="t" anchorCtr="0">
            <a:noAutofit/>
          </a:bodyPr>
          <a:lstStyle>
            <a:lvl1pPr marL="0" indent="0">
              <a:buNone/>
              <a:defRPr lang="es-ES" sz="800" b="0" i="0" baseline="0" smtClean="0">
                <a:solidFill>
                  <a:schemeClr val="accent4"/>
                </a:solidFill>
                <a:effectLst/>
                <a:latin typeface="+mj-lt"/>
              </a:defRPr>
            </a:lvl1pPr>
            <a:lvl2pPr marL="17" indent="0">
              <a:buNone/>
              <a:defRPr lang="es-ES" sz="675" smtClean="0"/>
            </a:lvl2pPr>
            <a:lvl3pPr marL="171462" indent="0">
              <a:buNone/>
              <a:defRPr lang="es-ES" sz="675" smtClean="0"/>
            </a:lvl3pPr>
            <a:lvl4pPr marL="342909" indent="0">
              <a:buNone/>
              <a:defRPr lang="es-ES" sz="675" smtClean="0"/>
            </a:lvl4pPr>
            <a:lvl5pPr marL="514354" indent="0">
              <a:buNone/>
              <a:defRPr lang="es-ES" sz="675"/>
            </a:lvl5pPr>
          </a:lstStyle>
          <a:p>
            <a:pPr marL="0" lvl="0" defTabSz="171446">
              <a:lnSpc>
                <a:spcPct val="130000"/>
              </a:lnSpc>
              <a:buSzPct val="25000"/>
            </a:pPr>
            <a:r>
              <a:rPr lang="es-ES" dirty="0" smtClean="0"/>
              <a:t>Insertar texto en el cuadro</a:t>
            </a:r>
            <a:endParaRPr lang="es-ES" dirty="0"/>
          </a:p>
        </p:txBody>
      </p:sp>
      <p:sp>
        <p:nvSpPr>
          <p:cNvPr id="73" name="Marcador de texto 144"/>
          <p:cNvSpPr>
            <a:spLocks noGrp="1"/>
          </p:cNvSpPr>
          <p:nvPr>
            <p:ph type="body" sz="quarter" idx="23" hasCustomPrompt="1"/>
          </p:nvPr>
        </p:nvSpPr>
        <p:spPr>
          <a:xfrm>
            <a:off x="406302" y="3698058"/>
            <a:ext cx="2849854" cy="320878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>
            <a:lvl1pPr marL="0" indent="0">
              <a:buNone/>
              <a:defRPr lang="es-ES" sz="1800" b="1" dirty="0">
                <a:solidFill>
                  <a:schemeClr val="tx1"/>
                </a:solidFill>
              </a:defRPr>
            </a:lvl1pPr>
          </a:lstStyle>
          <a:p>
            <a:pPr marL="0" lvl="0" defTabSz="171446"/>
            <a:r>
              <a:rPr lang="es-ES" dirty="0" err="1" smtClean="0"/>
              <a:t>Item</a:t>
            </a:r>
            <a:r>
              <a:rPr lang="es-ES" dirty="0" smtClean="0"/>
              <a:t> 1</a:t>
            </a:r>
            <a:endParaRPr lang="es-ES" dirty="0"/>
          </a:p>
        </p:txBody>
      </p:sp>
      <p:sp>
        <p:nvSpPr>
          <p:cNvPr id="74" name="Marcador de texto 147"/>
          <p:cNvSpPr>
            <a:spLocks noGrp="1"/>
          </p:cNvSpPr>
          <p:nvPr>
            <p:ph type="body" sz="quarter" idx="24" hasCustomPrompt="1"/>
          </p:nvPr>
        </p:nvSpPr>
        <p:spPr>
          <a:xfrm>
            <a:off x="406302" y="4061849"/>
            <a:ext cx="2849854" cy="251798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36000" anchor="t" anchorCtr="0">
            <a:noAutofit/>
          </a:bodyPr>
          <a:lstStyle>
            <a:lvl1pPr marL="0" indent="0">
              <a:buNone/>
              <a:defRPr lang="es-ES" sz="800" b="0" i="0" baseline="0" smtClean="0">
                <a:solidFill>
                  <a:schemeClr val="accent4"/>
                </a:solidFill>
                <a:effectLst/>
                <a:latin typeface="+mj-lt"/>
              </a:defRPr>
            </a:lvl1pPr>
            <a:lvl2pPr marL="17" indent="0">
              <a:buNone/>
              <a:defRPr lang="es-ES" sz="675" smtClean="0"/>
            </a:lvl2pPr>
            <a:lvl3pPr marL="171462" indent="0">
              <a:buNone/>
              <a:defRPr lang="es-ES" sz="675" smtClean="0"/>
            </a:lvl3pPr>
            <a:lvl4pPr marL="342909" indent="0">
              <a:buNone/>
              <a:defRPr lang="es-ES" sz="675" smtClean="0"/>
            </a:lvl4pPr>
            <a:lvl5pPr marL="514354" indent="0">
              <a:buNone/>
              <a:defRPr lang="es-ES" sz="675"/>
            </a:lvl5pPr>
          </a:lstStyle>
          <a:p>
            <a:pPr marL="0" lvl="0" defTabSz="171446">
              <a:lnSpc>
                <a:spcPct val="130000"/>
              </a:lnSpc>
              <a:buSzPct val="25000"/>
            </a:pPr>
            <a:r>
              <a:rPr lang="es-ES" dirty="0" smtClean="0"/>
              <a:t>Insertar texto en el cuadro</a:t>
            </a:r>
            <a:endParaRPr lang="es-E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37687EDC-B293-4A66-B0C5-160D4BE10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302" y="376584"/>
            <a:ext cx="3513352" cy="149347"/>
          </a:xfrm>
          <a:prstGeom prst="rect">
            <a:avLst/>
          </a:prstGeom>
        </p:spPr>
        <p:txBody>
          <a:bodyPr wrap="none" lIns="90000" rIns="90000"/>
          <a:lstStyle>
            <a:lvl1pPr marL="0" indent="0">
              <a:buNone/>
              <a:defRPr lang="en-US" sz="800" b="0" dirty="0">
                <a:solidFill>
                  <a:srgbClr val="000000"/>
                </a:solidFill>
              </a:defRPr>
            </a:lvl1pPr>
          </a:lstStyle>
          <a:p>
            <a:pPr marL="171429" lvl="0" indent="-171429">
              <a:lnSpc>
                <a:spcPct val="80000"/>
              </a:lnSpc>
              <a:spcBef>
                <a:spcPts val="375"/>
              </a:spcBef>
            </a:pPr>
            <a:r>
              <a:rPr lang="es-ES" noProof="0" dirty="0" smtClean="0"/>
              <a:t>Título de la presentación</a:t>
            </a:r>
            <a:endParaRPr lang="es-ES" noProof="0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2" y="574187"/>
            <a:ext cx="3513352" cy="320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 dirty="0" smtClean="0"/>
              <a:t>Índice</a:t>
            </a:r>
            <a:endParaRPr lang="es-ES" noProof="0" dirty="0"/>
          </a:p>
        </p:txBody>
      </p:sp>
      <p:sp>
        <p:nvSpPr>
          <p:cNvPr id="13" name="Forma libre 12">
            <a:extLst>
              <a:ext uri="{FF2B5EF4-FFF2-40B4-BE49-F238E27FC236}">
                <a16:creationId xmlns:a16="http://schemas.microsoft.com/office/drawing/2014/main" id="{3140F95E-3865-40A3-BFE0-6C631790837D}"/>
              </a:ext>
            </a:extLst>
          </p:cNvPr>
          <p:cNvSpPr/>
          <p:nvPr userDrawn="1"/>
        </p:nvSpPr>
        <p:spPr>
          <a:xfrm rot="1884498">
            <a:off x="2491234" y="-476508"/>
            <a:ext cx="5371603" cy="6510841"/>
          </a:xfrm>
          <a:custGeom>
            <a:avLst/>
            <a:gdLst>
              <a:gd name="connsiteX0" fmla="*/ 0 w 6378594"/>
              <a:gd name="connsiteY0" fmla="*/ 2258093 h 7129555"/>
              <a:gd name="connsiteX1" fmla="*/ 3698145 w 6378594"/>
              <a:gd name="connsiteY1" fmla="*/ 0 h 7129555"/>
              <a:gd name="connsiteX2" fmla="*/ 6378594 w 6378594"/>
              <a:gd name="connsiteY2" fmla="*/ 4389850 h 7129555"/>
              <a:gd name="connsiteX3" fmla="*/ 1891699 w 6378594"/>
              <a:gd name="connsiteY3" fmla="*/ 7129555 h 7129555"/>
              <a:gd name="connsiteX4" fmla="*/ 1996131 w 6378594"/>
              <a:gd name="connsiteY4" fmla="*/ 2583916 h 7129555"/>
              <a:gd name="connsiteX5" fmla="*/ 1431210 w 6378594"/>
              <a:gd name="connsiteY5" fmla="*/ 2018995 h 7129555"/>
              <a:gd name="connsiteX6" fmla="*/ 50468 w 6378594"/>
              <a:gd name="connsiteY6" fmla="*/ 2249248 h 7129555"/>
              <a:gd name="connsiteX7" fmla="*/ 0 w 6378594"/>
              <a:gd name="connsiteY7" fmla="*/ 2258093 h 7129555"/>
              <a:gd name="connsiteX0" fmla="*/ 0 w 5371603"/>
              <a:gd name="connsiteY0" fmla="*/ 2258093 h 7129555"/>
              <a:gd name="connsiteX1" fmla="*/ 3698145 w 5371603"/>
              <a:gd name="connsiteY1" fmla="*/ 0 h 7129555"/>
              <a:gd name="connsiteX2" fmla="*/ 5371603 w 5371603"/>
              <a:gd name="connsiteY2" fmla="*/ 5004720 h 7129555"/>
              <a:gd name="connsiteX3" fmla="*/ 1891699 w 5371603"/>
              <a:gd name="connsiteY3" fmla="*/ 7129555 h 7129555"/>
              <a:gd name="connsiteX4" fmla="*/ 1996131 w 5371603"/>
              <a:gd name="connsiteY4" fmla="*/ 2583916 h 7129555"/>
              <a:gd name="connsiteX5" fmla="*/ 1431210 w 5371603"/>
              <a:gd name="connsiteY5" fmla="*/ 2018995 h 7129555"/>
              <a:gd name="connsiteX6" fmla="*/ 50468 w 5371603"/>
              <a:gd name="connsiteY6" fmla="*/ 2249248 h 7129555"/>
              <a:gd name="connsiteX7" fmla="*/ 0 w 5371603"/>
              <a:gd name="connsiteY7" fmla="*/ 2258093 h 7129555"/>
              <a:gd name="connsiteX0" fmla="*/ 0 w 5371603"/>
              <a:gd name="connsiteY0" fmla="*/ 1639379 h 6510841"/>
              <a:gd name="connsiteX1" fmla="*/ 2684860 w 5371603"/>
              <a:gd name="connsiteY1" fmla="*/ 0 h 6510841"/>
              <a:gd name="connsiteX2" fmla="*/ 5371603 w 5371603"/>
              <a:gd name="connsiteY2" fmla="*/ 4386006 h 6510841"/>
              <a:gd name="connsiteX3" fmla="*/ 1891699 w 5371603"/>
              <a:gd name="connsiteY3" fmla="*/ 6510841 h 6510841"/>
              <a:gd name="connsiteX4" fmla="*/ 1996131 w 5371603"/>
              <a:gd name="connsiteY4" fmla="*/ 1965202 h 6510841"/>
              <a:gd name="connsiteX5" fmla="*/ 1431210 w 5371603"/>
              <a:gd name="connsiteY5" fmla="*/ 1400281 h 6510841"/>
              <a:gd name="connsiteX6" fmla="*/ 50468 w 5371603"/>
              <a:gd name="connsiteY6" fmla="*/ 1630534 h 6510841"/>
              <a:gd name="connsiteX7" fmla="*/ 0 w 5371603"/>
              <a:gd name="connsiteY7" fmla="*/ 1639379 h 6510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1603" h="6510841">
                <a:moveTo>
                  <a:pt x="0" y="1639379"/>
                </a:moveTo>
                <a:lnTo>
                  <a:pt x="2684860" y="0"/>
                </a:lnTo>
                <a:lnTo>
                  <a:pt x="5371603" y="4386006"/>
                </a:lnTo>
                <a:lnTo>
                  <a:pt x="1891699" y="6510841"/>
                </a:lnTo>
                <a:lnTo>
                  <a:pt x="1996131" y="1965202"/>
                </a:lnTo>
                <a:cubicBezTo>
                  <a:pt x="1996132" y="1653205"/>
                  <a:pt x="1743207" y="1400281"/>
                  <a:pt x="1431210" y="1400281"/>
                </a:cubicBezTo>
                <a:cubicBezTo>
                  <a:pt x="1143536" y="1400281"/>
                  <a:pt x="537265" y="1541976"/>
                  <a:pt x="50468" y="1630534"/>
                </a:cubicBezTo>
                <a:lnTo>
                  <a:pt x="0" y="16393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53"/>
          </a:p>
        </p:txBody>
      </p:sp>
    </p:spTree>
    <p:extLst>
      <p:ext uri="{BB962C8B-B14F-4D97-AF65-F5344CB8AC3E}">
        <p14:creationId xmlns:p14="http://schemas.microsoft.com/office/powerpoint/2010/main" val="1730015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disposi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783" y="475351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/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A8286797-73DC-4C0B-9BAE-DF5B63FF0A5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82532" y="1821426"/>
            <a:ext cx="4561995" cy="2659060"/>
            <a:chOff x="4157662" y="2174081"/>
            <a:chExt cx="16071850" cy="93678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8A60194-64BF-4BF9-9168-CA66F3581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7662" y="2174081"/>
              <a:ext cx="16071850" cy="9367838"/>
            </a:xfrm>
            <a:custGeom>
              <a:avLst/>
              <a:gdLst>
                <a:gd name="T0" fmla="*/ 6889 w 7604"/>
                <a:gd name="T1" fmla="*/ 4138 h 4382"/>
                <a:gd name="T2" fmla="*/ 6901 w 7604"/>
                <a:gd name="T3" fmla="*/ 231 h 4382"/>
                <a:gd name="T4" fmla="*/ 934 w 7604"/>
                <a:gd name="T5" fmla="*/ 0 h 4382"/>
                <a:gd name="T6" fmla="*/ 703 w 7604"/>
                <a:gd name="T7" fmla="*/ 4063 h 4382"/>
                <a:gd name="T8" fmla="*/ 12 w 7604"/>
                <a:gd name="T9" fmla="*/ 4138 h 4382"/>
                <a:gd name="T10" fmla="*/ 0 w 7604"/>
                <a:gd name="T11" fmla="*/ 4268 h 4382"/>
                <a:gd name="T12" fmla="*/ 15 w 7604"/>
                <a:gd name="T13" fmla="*/ 4292 h 4382"/>
                <a:gd name="T14" fmla="*/ 346 w 7604"/>
                <a:gd name="T15" fmla="*/ 4382 h 4382"/>
                <a:gd name="T16" fmla="*/ 7588 w 7604"/>
                <a:gd name="T17" fmla="*/ 4292 h 4382"/>
                <a:gd name="T18" fmla="*/ 7597 w 7604"/>
                <a:gd name="T19" fmla="*/ 4286 h 4382"/>
                <a:gd name="T20" fmla="*/ 7604 w 7604"/>
                <a:gd name="T21" fmla="*/ 4150 h 4382"/>
                <a:gd name="T22" fmla="*/ 719 w 7604"/>
                <a:gd name="T23" fmla="*/ 4063 h 4382"/>
                <a:gd name="T24" fmla="*/ 934 w 7604"/>
                <a:gd name="T25" fmla="*/ 16 h 4382"/>
                <a:gd name="T26" fmla="*/ 6885 w 7604"/>
                <a:gd name="T27" fmla="*/ 231 h 4382"/>
                <a:gd name="T28" fmla="*/ 6872 w 7604"/>
                <a:gd name="T29" fmla="*/ 4138 h 4382"/>
                <a:gd name="T30" fmla="*/ 6243 w 7604"/>
                <a:gd name="T31" fmla="*/ 4134 h 4382"/>
                <a:gd name="T32" fmla="*/ 6784 w 7604"/>
                <a:gd name="T33" fmla="*/ 4051 h 4382"/>
                <a:gd name="T34" fmla="*/ 6864 w 7604"/>
                <a:gd name="T35" fmla="*/ 3598 h 4382"/>
                <a:gd name="T36" fmla="*/ 6864 w 7604"/>
                <a:gd name="T37" fmla="*/ 228 h 4382"/>
                <a:gd name="T38" fmla="*/ 931 w 7604"/>
                <a:gd name="T39" fmla="*/ 37 h 4382"/>
                <a:gd name="T40" fmla="*/ 740 w 7604"/>
                <a:gd name="T41" fmla="*/ 3578 h 4382"/>
                <a:gd name="T42" fmla="*/ 740 w 7604"/>
                <a:gd name="T43" fmla="*/ 3971 h 4382"/>
                <a:gd name="T44" fmla="*/ 1362 w 7604"/>
                <a:gd name="T45" fmla="*/ 4051 h 4382"/>
                <a:gd name="T46" fmla="*/ 1342 w 7604"/>
                <a:gd name="T47" fmla="*/ 4138 h 4382"/>
                <a:gd name="T48" fmla="*/ 719 w 7604"/>
                <a:gd name="T49" fmla="*/ 4063 h 4382"/>
                <a:gd name="T50" fmla="*/ 2477 w 7604"/>
                <a:gd name="T51" fmla="*/ 4138 h 4382"/>
                <a:gd name="T52" fmla="*/ 1359 w 7604"/>
                <a:gd name="T53" fmla="*/ 4138 h 4382"/>
                <a:gd name="T54" fmla="*/ 2227 w 7604"/>
                <a:gd name="T55" fmla="*/ 4051 h 4382"/>
                <a:gd name="T56" fmla="*/ 6208 w 7604"/>
                <a:gd name="T57" fmla="*/ 4051 h 4382"/>
                <a:gd name="T58" fmla="*/ 4340 w 7604"/>
                <a:gd name="T59" fmla="*/ 4138 h 4382"/>
                <a:gd name="T60" fmla="*/ 4323 w 7604"/>
                <a:gd name="T61" fmla="*/ 4154 h 4382"/>
                <a:gd name="T62" fmla="*/ 3355 w 7604"/>
                <a:gd name="T63" fmla="*/ 4224 h 4382"/>
                <a:gd name="T64" fmla="*/ 4323 w 7604"/>
                <a:gd name="T65" fmla="*/ 4154 h 4382"/>
                <a:gd name="T66" fmla="*/ 756 w 7604"/>
                <a:gd name="T67" fmla="*/ 3971 h 4382"/>
                <a:gd name="T68" fmla="*/ 756 w 7604"/>
                <a:gd name="T69" fmla="*/ 3578 h 4382"/>
                <a:gd name="T70" fmla="*/ 931 w 7604"/>
                <a:gd name="T71" fmla="*/ 53 h 4382"/>
                <a:gd name="T72" fmla="*/ 6848 w 7604"/>
                <a:gd name="T73" fmla="*/ 228 h 4382"/>
                <a:gd name="T74" fmla="*/ 6848 w 7604"/>
                <a:gd name="T75" fmla="*/ 3598 h 4382"/>
                <a:gd name="T76" fmla="*/ 6784 w 7604"/>
                <a:gd name="T77" fmla="*/ 4035 h 4382"/>
                <a:gd name="T78" fmla="*/ 16 w 7604"/>
                <a:gd name="T79" fmla="*/ 4154 h 4382"/>
                <a:gd name="T80" fmla="*/ 1359 w 7604"/>
                <a:gd name="T81" fmla="*/ 4154 h 4382"/>
                <a:gd name="T82" fmla="*/ 2477 w 7604"/>
                <a:gd name="T83" fmla="*/ 4154 h 4382"/>
                <a:gd name="T84" fmla="*/ 3355 w 7604"/>
                <a:gd name="T85" fmla="*/ 4240 h 4382"/>
                <a:gd name="T86" fmla="*/ 4339 w 7604"/>
                <a:gd name="T87" fmla="*/ 4154 h 4382"/>
                <a:gd name="T88" fmla="*/ 6247 w 7604"/>
                <a:gd name="T89" fmla="*/ 4154 h 4382"/>
                <a:gd name="T90" fmla="*/ 7588 w 7604"/>
                <a:gd name="T91" fmla="*/ 4269 h 4382"/>
                <a:gd name="T92" fmla="*/ 7581 w 7604"/>
                <a:gd name="T93" fmla="*/ 4278 h 4382"/>
                <a:gd name="T94" fmla="*/ 18 w 7604"/>
                <a:gd name="T95" fmla="*/ 4275 h 4382"/>
                <a:gd name="T96" fmla="*/ 16 w 7604"/>
                <a:gd name="T97" fmla="*/ 4154 h 4382"/>
                <a:gd name="T98" fmla="*/ 346 w 7604"/>
                <a:gd name="T99" fmla="*/ 4366 h 4382"/>
                <a:gd name="T100" fmla="*/ 7555 w 7604"/>
                <a:gd name="T101" fmla="*/ 4294 h 4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04" h="4382">
                  <a:moveTo>
                    <a:pt x="7592" y="4138"/>
                  </a:moveTo>
                  <a:cubicBezTo>
                    <a:pt x="6889" y="4138"/>
                    <a:pt x="6889" y="4138"/>
                    <a:pt x="6889" y="4138"/>
                  </a:cubicBezTo>
                  <a:cubicBezTo>
                    <a:pt x="6897" y="4114"/>
                    <a:pt x="6901" y="4089"/>
                    <a:pt x="6901" y="4063"/>
                  </a:cubicBezTo>
                  <a:cubicBezTo>
                    <a:pt x="6901" y="231"/>
                    <a:pt x="6901" y="231"/>
                    <a:pt x="6901" y="231"/>
                  </a:cubicBezTo>
                  <a:cubicBezTo>
                    <a:pt x="6901" y="103"/>
                    <a:pt x="6798" y="0"/>
                    <a:pt x="6671" y="0"/>
                  </a:cubicBezTo>
                  <a:cubicBezTo>
                    <a:pt x="934" y="0"/>
                    <a:pt x="934" y="0"/>
                    <a:pt x="934" y="0"/>
                  </a:cubicBezTo>
                  <a:cubicBezTo>
                    <a:pt x="807" y="0"/>
                    <a:pt x="703" y="103"/>
                    <a:pt x="703" y="231"/>
                  </a:cubicBezTo>
                  <a:cubicBezTo>
                    <a:pt x="703" y="4063"/>
                    <a:pt x="703" y="4063"/>
                    <a:pt x="703" y="4063"/>
                  </a:cubicBezTo>
                  <a:cubicBezTo>
                    <a:pt x="703" y="4089"/>
                    <a:pt x="708" y="4114"/>
                    <a:pt x="716" y="4138"/>
                  </a:cubicBezTo>
                  <a:cubicBezTo>
                    <a:pt x="12" y="4138"/>
                    <a:pt x="12" y="4138"/>
                    <a:pt x="12" y="4138"/>
                  </a:cubicBezTo>
                  <a:cubicBezTo>
                    <a:pt x="5" y="4138"/>
                    <a:pt x="0" y="4143"/>
                    <a:pt x="0" y="4150"/>
                  </a:cubicBezTo>
                  <a:cubicBezTo>
                    <a:pt x="0" y="4268"/>
                    <a:pt x="0" y="4268"/>
                    <a:pt x="0" y="4268"/>
                  </a:cubicBezTo>
                  <a:cubicBezTo>
                    <a:pt x="0" y="4271"/>
                    <a:pt x="0" y="4281"/>
                    <a:pt x="8" y="4287"/>
                  </a:cubicBezTo>
                  <a:cubicBezTo>
                    <a:pt x="11" y="4289"/>
                    <a:pt x="13" y="4291"/>
                    <a:pt x="15" y="4292"/>
                  </a:cubicBezTo>
                  <a:cubicBezTo>
                    <a:pt x="15" y="4292"/>
                    <a:pt x="15" y="4292"/>
                    <a:pt x="15" y="4292"/>
                  </a:cubicBezTo>
                  <a:cubicBezTo>
                    <a:pt x="68" y="4328"/>
                    <a:pt x="199" y="4382"/>
                    <a:pt x="346" y="4382"/>
                  </a:cubicBezTo>
                  <a:cubicBezTo>
                    <a:pt x="7257" y="4382"/>
                    <a:pt x="7257" y="4382"/>
                    <a:pt x="7257" y="4382"/>
                  </a:cubicBezTo>
                  <a:cubicBezTo>
                    <a:pt x="7404" y="4382"/>
                    <a:pt x="7536" y="4328"/>
                    <a:pt x="7588" y="4292"/>
                  </a:cubicBezTo>
                  <a:cubicBezTo>
                    <a:pt x="7588" y="4292"/>
                    <a:pt x="7588" y="4292"/>
                    <a:pt x="7588" y="4292"/>
                  </a:cubicBezTo>
                  <a:cubicBezTo>
                    <a:pt x="7591" y="4290"/>
                    <a:pt x="7594" y="4288"/>
                    <a:pt x="7597" y="4286"/>
                  </a:cubicBezTo>
                  <a:cubicBezTo>
                    <a:pt x="7604" y="4281"/>
                    <a:pt x="7604" y="4272"/>
                    <a:pt x="7604" y="4269"/>
                  </a:cubicBezTo>
                  <a:cubicBezTo>
                    <a:pt x="7604" y="4150"/>
                    <a:pt x="7604" y="4150"/>
                    <a:pt x="7604" y="4150"/>
                  </a:cubicBezTo>
                  <a:cubicBezTo>
                    <a:pt x="7604" y="4144"/>
                    <a:pt x="7598" y="4138"/>
                    <a:pt x="7592" y="4138"/>
                  </a:cubicBezTo>
                  <a:close/>
                  <a:moveTo>
                    <a:pt x="719" y="4063"/>
                  </a:moveTo>
                  <a:cubicBezTo>
                    <a:pt x="719" y="231"/>
                    <a:pt x="719" y="231"/>
                    <a:pt x="719" y="231"/>
                  </a:cubicBezTo>
                  <a:cubicBezTo>
                    <a:pt x="719" y="112"/>
                    <a:pt x="815" y="16"/>
                    <a:pt x="934" y="16"/>
                  </a:cubicBezTo>
                  <a:cubicBezTo>
                    <a:pt x="6671" y="16"/>
                    <a:pt x="6671" y="16"/>
                    <a:pt x="6671" y="16"/>
                  </a:cubicBezTo>
                  <a:cubicBezTo>
                    <a:pt x="6789" y="16"/>
                    <a:pt x="6885" y="112"/>
                    <a:pt x="6885" y="231"/>
                  </a:cubicBezTo>
                  <a:cubicBezTo>
                    <a:pt x="6885" y="4063"/>
                    <a:pt x="6885" y="4063"/>
                    <a:pt x="6885" y="4063"/>
                  </a:cubicBezTo>
                  <a:cubicBezTo>
                    <a:pt x="6885" y="4089"/>
                    <a:pt x="6881" y="4115"/>
                    <a:pt x="6872" y="4138"/>
                  </a:cubicBezTo>
                  <a:cubicBezTo>
                    <a:pt x="6244" y="4138"/>
                    <a:pt x="6244" y="4138"/>
                    <a:pt x="6244" y="4138"/>
                  </a:cubicBezTo>
                  <a:cubicBezTo>
                    <a:pt x="6243" y="4134"/>
                    <a:pt x="6243" y="4134"/>
                    <a:pt x="6243" y="4134"/>
                  </a:cubicBezTo>
                  <a:cubicBezTo>
                    <a:pt x="6224" y="4051"/>
                    <a:pt x="6224" y="4051"/>
                    <a:pt x="6224" y="4051"/>
                  </a:cubicBezTo>
                  <a:cubicBezTo>
                    <a:pt x="6784" y="4051"/>
                    <a:pt x="6784" y="4051"/>
                    <a:pt x="6784" y="4051"/>
                  </a:cubicBezTo>
                  <a:cubicBezTo>
                    <a:pt x="6828" y="4051"/>
                    <a:pt x="6864" y="4015"/>
                    <a:pt x="6864" y="3971"/>
                  </a:cubicBezTo>
                  <a:cubicBezTo>
                    <a:pt x="6864" y="3598"/>
                    <a:pt x="6864" y="3598"/>
                    <a:pt x="6864" y="3598"/>
                  </a:cubicBezTo>
                  <a:cubicBezTo>
                    <a:pt x="6864" y="3578"/>
                    <a:pt x="6864" y="3578"/>
                    <a:pt x="6864" y="3578"/>
                  </a:cubicBezTo>
                  <a:cubicBezTo>
                    <a:pt x="6864" y="228"/>
                    <a:pt x="6864" y="228"/>
                    <a:pt x="6864" y="228"/>
                  </a:cubicBezTo>
                  <a:cubicBezTo>
                    <a:pt x="6864" y="123"/>
                    <a:pt x="6779" y="37"/>
                    <a:pt x="6673" y="37"/>
                  </a:cubicBezTo>
                  <a:cubicBezTo>
                    <a:pt x="931" y="37"/>
                    <a:pt x="931" y="37"/>
                    <a:pt x="931" y="37"/>
                  </a:cubicBezTo>
                  <a:cubicBezTo>
                    <a:pt x="826" y="37"/>
                    <a:pt x="740" y="123"/>
                    <a:pt x="740" y="228"/>
                  </a:cubicBezTo>
                  <a:cubicBezTo>
                    <a:pt x="740" y="3578"/>
                    <a:pt x="740" y="3578"/>
                    <a:pt x="740" y="3578"/>
                  </a:cubicBezTo>
                  <a:cubicBezTo>
                    <a:pt x="740" y="3598"/>
                    <a:pt x="740" y="3598"/>
                    <a:pt x="740" y="3598"/>
                  </a:cubicBezTo>
                  <a:cubicBezTo>
                    <a:pt x="740" y="3971"/>
                    <a:pt x="740" y="3971"/>
                    <a:pt x="740" y="3971"/>
                  </a:cubicBezTo>
                  <a:cubicBezTo>
                    <a:pt x="740" y="4015"/>
                    <a:pt x="776" y="4051"/>
                    <a:pt x="820" y="4051"/>
                  </a:cubicBezTo>
                  <a:cubicBezTo>
                    <a:pt x="1362" y="4051"/>
                    <a:pt x="1362" y="4051"/>
                    <a:pt x="1362" y="4051"/>
                  </a:cubicBezTo>
                  <a:cubicBezTo>
                    <a:pt x="1343" y="4134"/>
                    <a:pt x="1343" y="4134"/>
                    <a:pt x="1343" y="4134"/>
                  </a:cubicBezTo>
                  <a:cubicBezTo>
                    <a:pt x="1342" y="4138"/>
                    <a:pt x="1342" y="4138"/>
                    <a:pt x="1342" y="4138"/>
                  </a:cubicBezTo>
                  <a:cubicBezTo>
                    <a:pt x="733" y="4138"/>
                    <a:pt x="733" y="4138"/>
                    <a:pt x="733" y="4138"/>
                  </a:cubicBezTo>
                  <a:cubicBezTo>
                    <a:pt x="724" y="4115"/>
                    <a:pt x="719" y="4089"/>
                    <a:pt x="719" y="4063"/>
                  </a:cubicBezTo>
                  <a:close/>
                  <a:moveTo>
                    <a:pt x="3264" y="4138"/>
                  </a:moveTo>
                  <a:cubicBezTo>
                    <a:pt x="2477" y="4138"/>
                    <a:pt x="2477" y="4138"/>
                    <a:pt x="2477" y="4138"/>
                  </a:cubicBezTo>
                  <a:cubicBezTo>
                    <a:pt x="2227" y="4138"/>
                    <a:pt x="2227" y="4138"/>
                    <a:pt x="2227" y="4138"/>
                  </a:cubicBezTo>
                  <a:cubicBezTo>
                    <a:pt x="1359" y="4138"/>
                    <a:pt x="1359" y="4138"/>
                    <a:pt x="1359" y="4138"/>
                  </a:cubicBezTo>
                  <a:cubicBezTo>
                    <a:pt x="1378" y="4051"/>
                    <a:pt x="1378" y="4051"/>
                    <a:pt x="1378" y="4051"/>
                  </a:cubicBezTo>
                  <a:cubicBezTo>
                    <a:pt x="2227" y="4051"/>
                    <a:pt x="2227" y="4051"/>
                    <a:pt x="2227" y="4051"/>
                  </a:cubicBezTo>
                  <a:cubicBezTo>
                    <a:pt x="2477" y="4051"/>
                    <a:pt x="2477" y="4051"/>
                    <a:pt x="2477" y="4051"/>
                  </a:cubicBezTo>
                  <a:cubicBezTo>
                    <a:pt x="6208" y="4051"/>
                    <a:pt x="6208" y="4051"/>
                    <a:pt x="6208" y="4051"/>
                  </a:cubicBezTo>
                  <a:cubicBezTo>
                    <a:pt x="6227" y="4138"/>
                    <a:pt x="6227" y="4138"/>
                    <a:pt x="6227" y="4138"/>
                  </a:cubicBezTo>
                  <a:cubicBezTo>
                    <a:pt x="4340" y="4138"/>
                    <a:pt x="4340" y="4138"/>
                    <a:pt x="4340" y="4138"/>
                  </a:cubicBezTo>
                  <a:lnTo>
                    <a:pt x="3264" y="4138"/>
                  </a:lnTo>
                  <a:close/>
                  <a:moveTo>
                    <a:pt x="4323" y="4154"/>
                  </a:moveTo>
                  <a:cubicBezTo>
                    <a:pt x="4318" y="4180"/>
                    <a:pt x="4293" y="4224"/>
                    <a:pt x="4248" y="4224"/>
                  </a:cubicBezTo>
                  <a:cubicBezTo>
                    <a:pt x="3355" y="4224"/>
                    <a:pt x="3355" y="4224"/>
                    <a:pt x="3355" y="4224"/>
                  </a:cubicBezTo>
                  <a:cubicBezTo>
                    <a:pt x="3311" y="4224"/>
                    <a:pt x="3285" y="4180"/>
                    <a:pt x="3281" y="4154"/>
                  </a:cubicBezTo>
                  <a:lnTo>
                    <a:pt x="4323" y="4154"/>
                  </a:lnTo>
                  <a:close/>
                  <a:moveTo>
                    <a:pt x="820" y="4035"/>
                  </a:moveTo>
                  <a:cubicBezTo>
                    <a:pt x="785" y="4035"/>
                    <a:pt x="756" y="4006"/>
                    <a:pt x="756" y="3971"/>
                  </a:cubicBezTo>
                  <a:cubicBezTo>
                    <a:pt x="756" y="3598"/>
                    <a:pt x="756" y="3598"/>
                    <a:pt x="756" y="3598"/>
                  </a:cubicBezTo>
                  <a:cubicBezTo>
                    <a:pt x="756" y="3578"/>
                    <a:pt x="756" y="3578"/>
                    <a:pt x="756" y="3578"/>
                  </a:cubicBezTo>
                  <a:cubicBezTo>
                    <a:pt x="756" y="228"/>
                    <a:pt x="756" y="228"/>
                    <a:pt x="756" y="228"/>
                  </a:cubicBezTo>
                  <a:cubicBezTo>
                    <a:pt x="756" y="132"/>
                    <a:pt x="835" y="53"/>
                    <a:pt x="931" y="53"/>
                  </a:cubicBezTo>
                  <a:cubicBezTo>
                    <a:pt x="6673" y="53"/>
                    <a:pt x="6673" y="53"/>
                    <a:pt x="6673" y="53"/>
                  </a:cubicBezTo>
                  <a:cubicBezTo>
                    <a:pt x="6770" y="53"/>
                    <a:pt x="6848" y="132"/>
                    <a:pt x="6848" y="228"/>
                  </a:cubicBezTo>
                  <a:cubicBezTo>
                    <a:pt x="6848" y="3578"/>
                    <a:pt x="6848" y="3578"/>
                    <a:pt x="6848" y="3578"/>
                  </a:cubicBezTo>
                  <a:cubicBezTo>
                    <a:pt x="6848" y="3598"/>
                    <a:pt x="6848" y="3598"/>
                    <a:pt x="6848" y="3598"/>
                  </a:cubicBezTo>
                  <a:cubicBezTo>
                    <a:pt x="6848" y="3971"/>
                    <a:pt x="6848" y="3971"/>
                    <a:pt x="6848" y="3971"/>
                  </a:cubicBezTo>
                  <a:cubicBezTo>
                    <a:pt x="6848" y="4006"/>
                    <a:pt x="6819" y="4035"/>
                    <a:pt x="6784" y="4035"/>
                  </a:cubicBezTo>
                  <a:lnTo>
                    <a:pt x="820" y="4035"/>
                  </a:lnTo>
                  <a:close/>
                  <a:moveTo>
                    <a:pt x="16" y="4154"/>
                  </a:moveTo>
                  <a:cubicBezTo>
                    <a:pt x="1339" y="4154"/>
                    <a:pt x="1339" y="4154"/>
                    <a:pt x="1339" y="4154"/>
                  </a:cubicBezTo>
                  <a:cubicBezTo>
                    <a:pt x="1359" y="4154"/>
                    <a:pt x="1359" y="4154"/>
                    <a:pt x="1359" y="4154"/>
                  </a:cubicBezTo>
                  <a:cubicBezTo>
                    <a:pt x="2227" y="4154"/>
                    <a:pt x="2227" y="4154"/>
                    <a:pt x="2227" y="4154"/>
                  </a:cubicBezTo>
                  <a:cubicBezTo>
                    <a:pt x="2477" y="4154"/>
                    <a:pt x="2477" y="4154"/>
                    <a:pt x="2477" y="4154"/>
                  </a:cubicBezTo>
                  <a:cubicBezTo>
                    <a:pt x="3264" y="4154"/>
                    <a:pt x="3264" y="4154"/>
                    <a:pt x="3264" y="4154"/>
                  </a:cubicBezTo>
                  <a:cubicBezTo>
                    <a:pt x="3269" y="4187"/>
                    <a:pt x="3301" y="4240"/>
                    <a:pt x="3355" y="4240"/>
                  </a:cubicBezTo>
                  <a:cubicBezTo>
                    <a:pt x="4248" y="4240"/>
                    <a:pt x="4248" y="4240"/>
                    <a:pt x="4248" y="4240"/>
                  </a:cubicBezTo>
                  <a:cubicBezTo>
                    <a:pt x="4303" y="4240"/>
                    <a:pt x="4334" y="4187"/>
                    <a:pt x="4339" y="4154"/>
                  </a:cubicBezTo>
                  <a:cubicBezTo>
                    <a:pt x="6227" y="4154"/>
                    <a:pt x="6227" y="4154"/>
                    <a:pt x="6227" y="4154"/>
                  </a:cubicBezTo>
                  <a:cubicBezTo>
                    <a:pt x="6247" y="4154"/>
                    <a:pt x="6247" y="4154"/>
                    <a:pt x="6247" y="4154"/>
                  </a:cubicBezTo>
                  <a:cubicBezTo>
                    <a:pt x="7588" y="4154"/>
                    <a:pt x="7588" y="4154"/>
                    <a:pt x="7588" y="4154"/>
                  </a:cubicBezTo>
                  <a:cubicBezTo>
                    <a:pt x="7588" y="4269"/>
                    <a:pt x="7588" y="4269"/>
                    <a:pt x="7588" y="4269"/>
                  </a:cubicBezTo>
                  <a:cubicBezTo>
                    <a:pt x="7588" y="4271"/>
                    <a:pt x="7588" y="4273"/>
                    <a:pt x="7587" y="4273"/>
                  </a:cubicBezTo>
                  <a:cubicBezTo>
                    <a:pt x="7585" y="4275"/>
                    <a:pt x="7583" y="4276"/>
                    <a:pt x="7581" y="4278"/>
                  </a:cubicBezTo>
                  <a:cubicBezTo>
                    <a:pt x="22" y="4278"/>
                    <a:pt x="22" y="4278"/>
                    <a:pt x="22" y="4278"/>
                  </a:cubicBezTo>
                  <a:cubicBezTo>
                    <a:pt x="21" y="4277"/>
                    <a:pt x="19" y="4276"/>
                    <a:pt x="18" y="4275"/>
                  </a:cubicBezTo>
                  <a:cubicBezTo>
                    <a:pt x="16" y="4274"/>
                    <a:pt x="16" y="4272"/>
                    <a:pt x="16" y="4268"/>
                  </a:cubicBezTo>
                  <a:lnTo>
                    <a:pt x="16" y="4154"/>
                  </a:lnTo>
                  <a:close/>
                  <a:moveTo>
                    <a:pt x="7257" y="4366"/>
                  </a:moveTo>
                  <a:cubicBezTo>
                    <a:pt x="346" y="4366"/>
                    <a:pt x="346" y="4366"/>
                    <a:pt x="346" y="4366"/>
                  </a:cubicBezTo>
                  <a:cubicBezTo>
                    <a:pt x="222" y="4366"/>
                    <a:pt x="109" y="4327"/>
                    <a:pt x="48" y="4294"/>
                  </a:cubicBezTo>
                  <a:cubicBezTo>
                    <a:pt x="7555" y="4294"/>
                    <a:pt x="7555" y="4294"/>
                    <a:pt x="7555" y="4294"/>
                  </a:cubicBezTo>
                  <a:cubicBezTo>
                    <a:pt x="7494" y="4327"/>
                    <a:pt x="7382" y="4366"/>
                    <a:pt x="7257" y="4366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3461F88-6E3C-4FA9-9C46-1ABEAB95FC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45199" y="2701131"/>
              <a:ext cx="12295188" cy="7808913"/>
            </a:xfrm>
            <a:custGeom>
              <a:avLst/>
              <a:gdLst>
                <a:gd name="T0" fmla="*/ 5797 w 5817"/>
                <a:gd name="T1" fmla="*/ 0 h 3653"/>
                <a:gd name="T2" fmla="*/ 20 w 5817"/>
                <a:gd name="T3" fmla="*/ 0 h 3653"/>
                <a:gd name="T4" fmla="*/ 0 w 5817"/>
                <a:gd name="T5" fmla="*/ 20 h 3653"/>
                <a:gd name="T6" fmla="*/ 0 w 5817"/>
                <a:gd name="T7" fmla="*/ 3633 h 3653"/>
                <a:gd name="T8" fmla="*/ 20 w 5817"/>
                <a:gd name="T9" fmla="*/ 3653 h 3653"/>
                <a:gd name="T10" fmla="*/ 5797 w 5817"/>
                <a:gd name="T11" fmla="*/ 3653 h 3653"/>
                <a:gd name="T12" fmla="*/ 5817 w 5817"/>
                <a:gd name="T13" fmla="*/ 3633 h 3653"/>
                <a:gd name="T14" fmla="*/ 5817 w 5817"/>
                <a:gd name="T15" fmla="*/ 20 h 3653"/>
                <a:gd name="T16" fmla="*/ 5797 w 5817"/>
                <a:gd name="T17" fmla="*/ 0 h 3653"/>
                <a:gd name="T18" fmla="*/ 5797 w 5817"/>
                <a:gd name="T19" fmla="*/ 3633 h 3653"/>
                <a:gd name="T20" fmla="*/ 20 w 5817"/>
                <a:gd name="T21" fmla="*/ 3633 h 3653"/>
                <a:gd name="T22" fmla="*/ 20 w 5817"/>
                <a:gd name="T23" fmla="*/ 20 h 3653"/>
                <a:gd name="T24" fmla="*/ 5797 w 5817"/>
                <a:gd name="T25" fmla="*/ 20 h 3653"/>
                <a:gd name="T26" fmla="*/ 5797 w 5817"/>
                <a:gd name="T27" fmla="*/ 3633 h 3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17" h="3653">
                  <a:moveTo>
                    <a:pt x="579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633"/>
                    <a:pt x="0" y="3633"/>
                    <a:pt x="0" y="3633"/>
                  </a:cubicBezTo>
                  <a:cubicBezTo>
                    <a:pt x="0" y="3644"/>
                    <a:pt x="9" y="3653"/>
                    <a:pt x="20" y="3653"/>
                  </a:cubicBezTo>
                  <a:cubicBezTo>
                    <a:pt x="5797" y="3653"/>
                    <a:pt x="5797" y="3653"/>
                    <a:pt x="5797" y="3653"/>
                  </a:cubicBezTo>
                  <a:cubicBezTo>
                    <a:pt x="5808" y="3653"/>
                    <a:pt x="5817" y="3644"/>
                    <a:pt x="5817" y="3633"/>
                  </a:cubicBezTo>
                  <a:cubicBezTo>
                    <a:pt x="5817" y="20"/>
                    <a:pt x="5817" y="20"/>
                    <a:pt x="5817" y="20"/>
                  </a:cubicBezTo>
                  <a:cubicBezTo>
                    <a:pt x="5817" y="9"/>
                    <a:pt x="5808" y="0"/>
                    <a:pt x="5797" y="0"/>
                  </a:cubicBezTo>
                  <a:close/>
                  <a:moveTo>
                    <a:pt x="5797" y="3633"/>
                  </a:moveTo>
                  <a:cubicBezTo>
                    <a:pt x="20" y="3633"/>
                    <a:pt x="20" y="3633"/>
                    <a:pt x="20" y="3633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5797" y="20"/>
                    <a:pt x="5797" y="20"/>
                    <a:pt x="5797" y="20"/>
                  </a:cubicBezTo>
                  <a:lnTo>
                    <a:pt x="5797" y="3633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DD0D6C2-2E9D-41B0-A804-826E9CFBE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28499" y="2448718"/>
              <a:ext cx="134938" cy="136525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16 h 64"/>
                <a:gd name="T12" fmla="*/ 48 w 64"/>
                <a:gd name="T13" fmla="*/ 32 h 64"/>
                <a:gd name="T14" fmla="*/ 32 w 64"/>
                <a:gd name="T15" fmla="*/ 48 h 64"/>
                <a:gd name="T16" fmla="*/ 16 w 64"/>
                <a:gd name="T17" fmla="*/ 32 h 64"/>
                <a:gd name="T18" fmla="*/ 32 w 64"/>
                <a:gd name="T19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50" y="64"/>
                    <a:pt x="64" y="50"/>
                    <a:pt x="64" y="32"/>
                  </a:cubicBezTo>
                  <a:cubicBezTo>
                    <a:pt x="64" y="15"/>
                    <a:pt x="50" y="0"/>
                    <a:pt x="32" y="0"/>
                  </a:cubicBezTo>
                  <a:cubicBezTo>
                    <a:pt x="15" y="0"/>
                    <a:pt x="0" y="15"/>
                    <a:pt x="0" y="32"/>
                  </a:cubicBezTo>
                  <a:cubicBezTo>
                    <a:pt x="0" y="50"/>
                    <a:pt x="15" y="64"/>
                    <a:pt x="32" y="64"/>
                  </a:cubicBezTo>
                  <a:close/>
                  <a:moveTo>
                    <a:pt x="32" y="16"/>
                  </a:moveTo>
                  <a:cubicBezTo>
                    <a:pt x="41" y="16"/>
                    <a:pt x="48" y="24"/>
                    <a:pt x="48" y="32"/>
                  </a:cubicBezTo>
                  <a:cubicBezTo>
                    <a:pt x="48" y="41"/>
                    <a:pt x="41" y="48"/>
                    <a:pt x="32" y="48"/>
                  </a:cubicBezTo>
                  <a:cubicBezTo>
                    <a:pt x="23" y="48"/>
                    <a:pt x="16" y="41"/>
                    <a:pt x="16" y="32"/>
                  </a:cubicBezTo>
                  <a:cubicBezTo>
                    <a:pt x="16" y="24"/>
                    <a:pt x="23" y="16"/>
                    <a:pt x="32" y="16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C77B1FB2-4100-4961-95C4-3C3C7F555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3737" y="11413331"/>
              <a:ext cx="204788" cy="73025"/>
            </a:xfrm>
            <a:custGeom>
              <a:avLst/>
              <a:gdLst>
                <a:gd name="T0" fmla="*/ 52 w 97"/>
                <a:gd name="T1" fmla="*/ 34 h 34"/>
                <a:gd name="T2" fmla="*/ 52 w 97"/>
                <a:gd name="T3" fmla="*/ 34 h 34"/>
                <a:gd name="T4" fmla="*/ 57 w 97"/>
                <a:gd name="T5" fmla="*/ 34 h 34"/>
                <a:gd name="T6" fmla="*/ 95 w 97"/>
                <a:gd name="T7" fmla="*/ 22 h 34"/>
                <a:gd name="T8" fmla="*/ 93 w 97"/>
                <a:gd name="T9" fmla="*/ 11 h 34"/>
                <a:gd name="T10" fmla="*/ 45 w 97"/>
                <a:gd name="T11" fmla="*/ 0 h 34"/>
                <a:gd name="T12" fmla="*/ 40 w 97"/>
                <a:gd name="T13" fmla="*/ 0 h 34"/>
                <a:gd name="T14" fmla="*/ 2 w 97"/>
                <a:gd name="T15" fmla="*/ 12 h 34"/>
                <a:gd name="T16" fmla="*/ 4 w 97"/>
                <a:gd name="T17" fmla="*/ 24 h 34"/>
                <a:gd name="T18" fmla="*/ 52 w 97"/>
                <a:gd name="T1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34">
                  <a:moveTo>
                    <a:pt x="52" y="3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54" y="34"/>
                    <a:pt x="55" y="34"/>
                    <a:pt x="57" y="34"/>
                  </a:cubicBezTo>
                  <a:cubicBezTo>
                    <a:pt x="79" y="34"/>
                    <a:pt x="92" y="30"/>
                    <a:pt x="95" y="22"/>
                  </a:cubicBezTo>
                  <a:cubicBezTo>
                    <a:pt x="97" y="18"/>
                    <a:pt x="96" y="14"/>
                    <a:pt x="93" y="11"/>
                  </a:cubicBezTo>
                  <a:cubicBezTo>
                    <a:pt x="84" y="1"/>
                    <a:pt x="52" y="0"/>
                    <a:pt x="45" y="0"/>
                  </a:cubicBezTo>
                  <a:cubicBezTo>
                    <a:pt x="44" y="0"/>
                    <a:pt x="42" y="0"/>
                    <a:pt x="40" y="0"/>
                  </a:cubicBezTo>
                  <a:cubicBezTo>
                    <a:pt x="18" y="1"/>
                    <a:pt x="5" y="5"/>
                    <a:pt x="2" y="12"/>
                  </a:cubicBezTo>
                  <a:cubicBezTo>
                    <a:pt x="0" y="16"/>
                    <a:pt x="1" y="20"/>
                    <a:pt x="4" y="24"/>
                  </a:cubicBezTo>
                  <a:cubicBezTo>
                    <a:pt x="13" y="34"/>
                    <a:pt x="46" y="34"/>
                    <a:pt x="52" y="34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87C2AB6B-23BA-4C1D-A426-D7A1453B6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8012" y="11413331"/>
              <a:ext cx="204788" cy="73025"/>
            </a:xfrm>
            <a:custGeom>
              <a:avLst/>
              <a:gdLst>
                <a:gd name="T0" fmla="*/ 40 w 97"/>
                <a:gd name="T1" fmla="*/ 34 h 34"/>
                <a:gd name="T2" fmla="*/ 45 w 97"/>
                <a:gd name="T3" fmla="*/ 34 h 34"/>
                <a:gd name="T4" fmla="*/ 93 w 97"/>
                <a:gd name="T5" fmla="*/ 24 h 34"/>
                <a:gd name="T6" fmla="*/ 95 w 97"/>
                <a:gd name="T7" fmla="*/ 12 h 34"/>
                <a:gd name="T8" fmla="*/ 57 w 97"/>
                <a:gd name="T9" fmla="*/ 0 h 34"/>
                <a:gd name="T10" fmla="*/ 52 w 97"/>
                <a:gd name="T11" fmla="*/ 0 h 34"/>
                <a:gd name="T12" fmla="*/ 4 w 97"/>
                <a:gd name="T13" fmla="*/ 11 h 34"/>
                <a:gd name="T14" fmla="*/ 2 w 97"/>
                <a:gd name="T15" fmla="*/ 22 h 34"/>
                <a:gd name="T16" fmla="*/ 40 w 97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34">
                  <a:moveTo>
                    <a:pt x="40" y="34"/>
                  </a:moveTo>
                  <a:cubicBezTo>
                    <a:pt x="42" y="34"/>
                    <a:pt x="44" y="34"/>
                    <a:pt x="45" y="34"/>
                  </a:cubicBezTo>
                  <a:cubicBezTo>
                    <a:pt x="52" y="34"/>
                    <a:pt x="84" y="34"/>
                    <a:pt x="93" y="24"/>
                  </a:cubicBezTo>
                  <a:cubicBezTo>
                    <a:pt x="96" y="20"/>
                    <a:pt x="97" y="16"/>
                    <a:pt x="95" y="12"/>
                  </a:cubicBezTo>
                  <a:cubicBezTo>
                    <a:pt x="92" y="5"/>
                    <a:pt x="79" y="1"/>
                    <a:pt x="57" y="0"/>
                  </a:cubicBezTo>
                  <a:cubicBezTo>
                    <a:pt x="55" y="0"/>
                    <a:pt x="54" y="0"/>
                    <a:pt x="52" y="0"/>
                  </a:cubicBezTo>
                  <a:cubicBezTo>
                    <a:pt x="46" y="0"/>
                    <a:pt x="13" y="1"/>
                    <a:pt x="4" y="11"/>
                  </a:cubicBezTo>
                  <a:cubicBezTo>
                    <a:pt x="1" y="14"/>
                    <a:pt x="0" y="18"/>
                    <a:pt x="2" y="22"/>
                  </a:cubicBezTo>
                  <a:cubicBezTo>
                    <a:pt x="5" y="30"/>
                    <a:pt x="18" y="34"/>
                    <a:pt x="40" y="34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934B5EFF-238C-40C8-BE5C-108DBD4C97F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13995" y="1974641"/>
            <a:ext cx="3499068" cy="2220024"/>
          </a:xfrm>
          <a:custGeom>
            <a:avLst/>
            <a:gdLst>
              <a:gd name="connsiteX0" fmla="*/ 0 w 9237556"/>
              <a:gd name="connsiteY0" fmla="*/ 0 h 5860112"/>
              <a:gd name="connsiteX1" fmla="*/ 9237556 w 9237556"/>
              <a:gd name="connsiteY1" fmla="*/ 0 h 5860112"/>
              <a:gd name="connsiteX2" fmla="*/ 9237556 w 9237556"/>
              <a:gd name="connsiteY2" fmla="*/ 5860112 h 5860112"/>
              <a:gd name="connsiteX3" fmla="*/ 0 w 9237556"/>
              <a:gd name="connsiteY3" fmla="*/ 5860112 h 586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7556" h="5860112">
                <a:moveTo>
                  <a:pt x="0" y="0"/>
                </a:moveTo>
                <a:lnTo>
                  <a:pt x="9237556" y="0"/>
                </a:lnTo>
                <a:lnTo>
                  <a:pt x="9237556" y="5860112"/>
                </a:lnTo>
                <a:lnTo>
                  <a:pt x="0" y="586011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ln w="381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grpSp>
        <p:nvGrpSpPr>
          <p:cNvPr id="16" name="Group 39">
            <a:extLst>
              <a:ext uri="{FF2B5EF4-FFF2-40B4-BE49-F238E27FC236}">
                <a16:creationId xmlns:a16="http://schemas.microsoft.com/office/drawing/2014/main" id="{88E745CF-AE85-4CAD-8FE0-6F34406B8DD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00106" y="2771225"/>
            <a:ext cx="879052" cy="1707533"/>
            <a:chOff x="3265639" y="7389947"/>
            <a:chExt cx="2256001" cy="4498283"/>
          </a:xfrm>
        </p:grpSpPr>
        <p:sp useBgFill="1">
          <p:nvSpPr>
            <p:cNvPr id="20" name="Freeform: Shape 38">
              <a:extLst>
                <a:ext uri="{FF2B5EF4-FFF2-40B4-BE49-F238E27FC236}">
                  <a16:creationId xmlns:a16="http://schemas.microsoft.com/office/drawing/2014/main" id="{F97052CF-5B32-421E-A495-09154366F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034" y="7389947"/>
              <a:ext cx="2175210" cy="4498283"/>
            </a:xfrm>
            <a:custGeom>
              <a:avLst/>
              <a:gdLst>
                <a:gd name="connsiteX0" fmla="*/ 330677 w 2175210"/>
                <a:gd name="connsiteY0" fmla="*/ 127982 h 4498283"/>
                <a:gd name="connsiteX1" fmla="*/ 93227 w 2175210"/>
                <a:gd name="connsiteY1" fmla="*/ 367432 h 4498283"/>
                <a:gd name="connsiteX2" fmla="*/ 93227 w 2175210"/>
                <a:gd name="connsiteY2" fmla="*/ 3997625 h 4498283"/>
                <a:gd name="connsiteX3" fmla="*/ 330677 w 2175210"/>
                <a:gd name="connsiteY3" fmla="*/ 4237074 h 4498283"/>
                <a:gd name="connsiteX4" fmla="*/ 1835692 w 2175210"/>
                <a:gd name="connsiteY4" fmla="*/ 4237074 h 4498283"/>
                <a:gd name="connsiteX5" fmla="*/ 2073142 w 2175210"/>
                <a:gd name="connsiteY5" fmla="*/ 3997625 h 4498283"/>
                <a:gd name="connsiteX6" fmla="*/ 2073142 w 2175210"/>
                <a:gd name="connsiteY6" fmla="*/ 367432 h 4498283"/>
                <a:gd name="connsiteX7" fmla="*/ 1835692 w 2175210"/>
                <a:gd name="connsiteY7" fmla="*/ 127982 h 4498283"/>
                <a:gd name="connsiteX8" fmla="*/ 1662842 w 2175210"/>
                <a:gd name="connsiteY8" fmla="*/ 127982 h 4498283"/>
                <a:gd name="connsiteX9" fmla="*/ 1627923 w 2175210"/>
                <a:gd name="connsiteY9" fmla="*/ 162938 h 4498283"/>
                <a:gd name="connsiteX10" fmla="*/ 1500468 w 2175210"/>
                <a:gd name="connsiteY10" fmla="*/ 290528 h 4498283"/>
                <a:gd name="connsiteX11" fmla="*/ 665901 w 2175210"/>
                <a:gd name="connsiteY11" fmla="*/ 290528 h 4498283"/>
                <a:gd name="connsiteX12" fmla="*/ 538446 w 2175210"/>
                <a:gd name="connsiteY12" fmla="*/ 162938 h 4498283"/>
                <a:gd name="connsiteX13" fmla="*/ 503527 w 2175210"/>
                <a:gd name="connsiteY13" fmla="*/ 127982 h 4498283"/>
                <a:gd name="connsiteX14" fmla="*/ 330677 w 2175210"/>
                <a:gd name="connsiteY14" fmla="*/ 127982 h 4498283"/>
                <a:gd name="connsiteX15" fmla="*/ 362542 w 2175210"/>
                <a:gd name="connsiteY15" fmla="*/ 0 h 4498283"/>
                <a:gd name="connsiteX16" fmla="*/ 1812668 w 2175210"/>
                <a:gd name="connsiteY16" fmla="*/ 0 h 4498283"/>
                <a:gd name="connsiteX17" fmla="*/ 2175210 w 2175210"/>
                <a:gd name="connsiteY17" fmla="*/ 362542 h 4498283"/>
                <a:gd name="connsiteX18" fmla="*/ 2175210 w 2175210"/>
                <a:gd name="connsiteY18" fmla="*/ 4135741 h 4498283"/>
                <a:gd name="connsiteX19" fmla="*/ 1812668 w 2175210"/>
                <a:gd name="connsiteY19" fmla="*/ 4498283 h 4498283"/>
                <a:gd name="connsiteX20" fmla="*/ 362542 w 2175210"/>
                <a:gd name="connsiteY20" fmla="*/ 4498283 h 4498283"/>
                <a:gd name="connsiteX21" fmla="*/ 0 w 2175210"/>
                <a:gd name="connsiteY21" fmla="*/ 4135741 h 4498283"/>
                <a:gd name="connsiteX22" fmla="*/ 0 w 2175210"/>
                <a:gd name="connsiteY22" fmla="*/ 362542 h 4498283"/>
                <a:gd name="connsiteX23" fmla="*/ 362542 w 2175210"/>
                <a:gd name="connsiteY23" fmla="*/ 0 h 449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75210" h="4498283">
                  <a:moveTo>
                    <a:pt x="330677" y="127982"/>
                  </a:moveTo>
                  <a:cubicBezTo>
                    <a:pt x="199731" y="127982"/>
                    <a:pt x="93227" y="236346"/>
                    <a:pt x="93227" y="367432"/>
                  </a:cubicBezTo>
                  <a:cubicBezTo>
                    <a:pt x="93227" y="3997625"/>
                    <a:pt x="93227" y="3997625"/>
                    <a:pt x="93227" y="3997625"/>
                  </a:cubicBezTo>
                  <a:cubicBezTo>
                    <a:pt x="93227" y="4128710"/>
                    <a:pt x="199731" y="4237074"/>
                    <a:pt x="330677" y="4237074"/>
                  </a:cubicBezTo>
                  <a:cubicBezTo>
                    <a:pt x="1835692" y="4237074"/>
                    <a:pt x="1835692" y="4237074"/>
                    <a:pt x="1835692" y="4237074"/>
                  </a:cubicBezTo>
                  <a:cubicBezTo>
                    <a:pt x="1966639" y="4237074"/>
                    <a:pt x="2071396" y="4130458"/>
                    <a:pt x="2073142" y="3997625"/>
                  </a:cubicBezTo>
                  <a:cubicBezTo>
                    <a:pt x="2073142" y="367432"/>
                    <a:pt x="2073142" y="367432"/>
                    <a:pt x="2073142" y="367432"/>
                  </a:cubicBezTo>
                  <a:cubicBezTo>
                    <a:pt x="2071396" y="234598"/>
                    <a:pt x="1966639" y="127982"/>
                    <a:pt x="1835692" y="127982"/>
                  </a:cubicBezTo>
                  <a:cubicBezTo>
                    <a:pt x="1662842" y="127982"/>
                    <a:pt x="1662842" y="127982"/>
                    <a:pt x="1662842" y="127982"/>
                  </a:cubicBezTo>
                  <a:cubicBezTo>
                    <a:pt x="1643637" y="127982"/>
                    <a:pt x="1627923" y="143713"/>
                    <a:pt x="1627923" y="162938"/>
                  </a:cubicBezTo>
                  <a:cubicBezTo>
                    <a:pt x="1627923" y="234598"/>
                    <a:pt x="1570307" y="290528"/>
                    <a:pt x="1500468" y="290528"/>
                  </a:cubicBezTo>
                  <a:cubicBezTo>
                    <a:pt x="665901" y="290528"/>
                    <a:pt x="665901" y="290528"/>
                    <a:pt x="665901" y="290528"/>
                  </a:cubicBezTo>
                  <a:cubicBezTo>
                    <a:pt x="594317" y="290528"/>
                    <a:pt x="538446" y="234598"/>
                    <a:pt x="538446" y="162938"/>
                  </a:cubicBezTo>
                  <a:cubicBezTo>
                    <a:pt x="538446" y="143713"/>
                    <a:pt x="522733" y="127982"/>
                    <a:pt x="503527" y="127982"/>
                  </a:cubicBezTo>
                  <a:cubicBezTo>
                    <a:pt x="330677" y="127982"/>
                    <a:pt x="330677" y="127982"/>
                    <a:pt x="330677" y="127982"/>
                  </a:cubicBezTo>
                  <a:close/>
                  <a:moveTo>
                    <a:pt x="362542" y="0"/>
                  </a:moveTo>
                  <a:lnTo>
                    <a:pt x="1812668" y="0"/>
                  </a:lnTo>
                  <a:cubicBezTo>
                    <a:pt x="2012894" y="0"/>
                    <a:pt x="2175210" y="162316"/>
                    <a:pt x="2175210" y="362542"/>
                  </a:cubicBezTo>
                  <a:lnTo>
                    <a:pt x="2175210" y="4135741"/>
                  </a:lnTo>
                  <a:cubicBezTo>
                    <a:pt x="2175210" y="4335967"/>
                    <a:pt x="2012894" y="4498283"/>
                    <a:pt x="1812668" y="4498283"/>
                  </a:cubicBezTo>
                  <a:lnTo>
                    <a:pt x="362542" y="4498283"/>
                  </a:lnTo>
                  <a:cubicBezTo>
                    <a:pt x="162316" y="4498283"/>
                    <a:pt x="0" y="4335967"/>
                    <a:pt x="0" y="4135741"/>
                  </a:cubicBezTo>
                  <a:lnTo>
                    <a:pt x="0" y="362542"/>
                  </a:lnTo>
                  <a:cubicBezTo>
                    <a:pt x="0" y="162316"/>
                    <a:pt x="162316" y="0"/>
                    <a:pt x="362542" y="0"/>
                  </a:cubicBezTo>
                  <a:close/>
                </a:path>
              </a:pathLst>
            </a:custGeom>
            <a:ln w="6350">
              <a:solidFill>
                <a:srgbClr val="1B38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74F88AA-9A50-4A19-B725-0FF331EF5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018" y="7550001"/>
              <a:ext cx="261422" cy="35822"/>
            </a:xfrm>
            <a:custGeom>
              <a:avLst/>
              <a:gdLst>
                <a:gd name="T0" fmla="*/ 500 w 536"/>
                <a:gd name="T1" fmla="*/ 72 h 72"/>
                <a:gd name="T2" fmla="*/ 36 w 536"/>
                <a:gd name="T3" fmla="*/ 72 h 72"/>
                <a:gd name="T4" fmla="*/ 0 w 536"/>
                <a:gd name="T5" fmla="*/ 36 h 72"/>
                <a:gd name="T6" fmla="*/ 36 w 536"/>
                <a:gd name="T7" fmla="*/ 0 h 72"/>
                <a:gd name="T8" fmla="*/ 500 w 536"/>
                <a:gd name="T9" fmla="*/ 0 h 72"/>
                <a:gd name="T10" fmla="*/ 536 w 536"/>
                <a:gd name="T11" fmla="*/ 36 h 72"/>
                <a:gd name="T12" fmla="*/ 500 w 536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6" h="72">
                  <a:moveTo>
                    <a:pt x="500" y="72"/>
                  </a:moveTo>
                  <a:cubicBezTo>
                    <a:pt x="36" y="72"/>
                    <a:pt x="36" y="72"/>
                    <a:pt x="36" y="72"/>
                  </a:cubicBezTo>
                  <a:cubicBezTo>
                    <a:pt x="17" y="72"/>
                    <a:pt x="0" y="56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520" y="0"/>
                    <a:pt x="536" y="16"/>
                    <a:pt x="536" y="36"/>
                  </a:cubicBezTo>
                  <a:cubicBezTo>
                    <a:pt x="536" y="56"/>
                    <a:pt x="520" y="72"/>
                    <a:pt x="500" y="72"/>
                  </a:cubicBezTo>
                  <a:close/>
                </a:path>
              </a:pathLst>
            </a:custGeom>
            <a:noFill/>
            <a:ln w="6350" cap="flat">
              <a:solidFill>
                <a:srgbClr val="1B389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689D9A7C-C773-4480-B685-A210C77D2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2564" y="7540855"/>
              <a:ext cx="53352" cy="54113"/>
            </a:xfrm>
            <a:prstGeom prst="ellipse">
              <a:avLst/>
            </a:prstGeom>
            <a:noFill/>
            <a:ln w="6350" cap="flat">
              <a:solidFill>
                <a:srgbClr val="1B389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A8CE242B-3B2B-4B39-ADB3-228D18FD0B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2991" y="11739608"/>
              <a:ext cx="1006817" cy="0"/>
            </a:xfrm>
            <a:prstGeom prst="line">
              <a:avLst/>
            </a:prstGeom>
            <a:noFill/>
            <a:ln w="6350" cap="rnd">
              <a:solidFill>
                <a:srgbClr val="1B389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3">
              <a:extLst>
                <a:ext uri="{FF2B5EF4-FFF2-40B4-BE49-F238E27FC236}">
                  <a16:creationId xmlns:a16="http://schemas.microsoft.com/office/drawing/2014/main" id="{8CA075F8-82A0-408C-A054-21BB34EFC3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5639" y="8010348"/>
              <a:ext cx="0" cy="134141"/>
            </a:xfrm>
            <a:prstGeom prst="line">
              <a:avLst/>
            </a:prstGeom>
            <a:noFill/>
            <a:ln w="6350" cap="rnd">
              <a:solidFill>
                <a:srgbClr val="1B389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4">
              <a:extLst>
                <a:ext uri="{FF2B5EF4-FFF2-40B4-BE49-F238E27FC236}">
                  <a16:creationId xmlns:a16="http://schemas.microsoft.com/office/drawing/2014/main" id="{FF0EC3C3-7AE8-43BC-A310-E11598E503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5639" y="8331218"/>
              <a:ext cx="0" cy="295719"/>
            </a:xfrm>
            <a:prstGeom prst="line">
              <a:avLst/>
            </a:prstGeom>
            <a:noFill/>
            <a:ln w="6350" cap="rnd">
              <a:solidFill>
                <a:srgbClr val="1B389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15">
              <a:extLst>
                <a:ext uri="{FF2B5EF4-FFF2-40B4-BE49-F238E27FC236}">
                  <a16:creationId xmlns:a16="http://schemas.microsoft.com/office/drawing/2014/main" id="{68D7797C-0463-41BB-9B3E-CE3D2AC14F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5639" y="8748883"/>
              <a:ext cx="0" cy="279714"/>
            </a:xfrm>
            <a:prstGeom prst="line">
              <a:avLst/>
            </a:prstGeom>
            <a:noFill/>
            <a:ln w="6350" cap="rnd">
              <a:solidFill>
                <a:srgbClr val="1B389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230B47D7-AF2A-4F80-8E36-DD11061C8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1640" y="8445541"/>
              <a:ext cx="0" cy="480925"/>
            </a:xfrm>
            <a:prstGeom prst="line">
              <a:avLst/>
            </a:prstGeom>
            <a:noFill/>
            <a:ln w="6350" cap="rnd">
              <a:solidFill>
                <a:srgbClr val="1B389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44">
            <a:extLst>
              <a:ext uri="{FF2B5EF4-FFF2-40B4-BE49-F238E27FC236}">
                <a16:creationId xmlns:a16="http://schemas.microsoft.com/office/drawing/2014/main" id="{65308FCE-2F0B-4569-A533-37930A2109E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62922" y="2240052"/>
            <a:ext cx="1570408" cy="2240434"/>
            <a:chOff x="16441655" y="6065702"/>
            <a:chExt cx="4101488" cy="5859409"/>
          </a:xfrm>
        </p:grpSpPr>
        <p:sp useBgFill="1">
          <p:nvSpPr>
            <p:cNvPr id="33" name="Freeform: Shape 35">
              <a:extLst>
                <a:ext uri="{FF2B5EF4-FFF2-40B4-BE49-F238E27FC236}">
                  <a16:creationId xmlns:a16="http://schemas.microsoft.com/office/drawing/2014/main" id="{D2D215BF-1480-4C82-9385-EEBC603DC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41655" y="6065702"/>
              <a:ext cx="4101488" cy="5859409"/>
            </a:xfrm>
            <a:custGeom>
              <a:avLst/>
              <a:gdLst>
                <a:gd name="connsiteX0" fmla="*/ 282896 w 4101488"/>
                <a:gd name="connsiteY0" fmla="*/ 546931 h 5859409"/>
                <a:gd name="connsiteX1" fmla="*/ 282896 w 4101488"/>
                <a:gd name="connsiteY1" fmla="*/ 5310493 h 5859409"/>
                <a:gd name="connsiteX2" fmla="*/ 3818592 w 4101488"/>
                <a:gd name="connsiteY2" fmla="*/ 5310493 h 5859409"/>
                <a:gd name="connsiteX3" fmla="*/ 3818592 w 4101488"/>
                <a:gd name="connsiteY3" fmla="*/ 546931 h 5859409"/>
                <a:gd name="connsiteX4" fmla="*/ 229848 w 4101488"/>
                <a:gd name="connsiteY4" fmla="*/ 0 h 5859409"/>
                <a:gd name="connsiteX5" fmla="*/ 3871640 w 4101488"/>
                <a:gd name="connsiteY5" fmla="*/ 0 h 5859409"/>
                <a:gd name="connsiteX6" fmla="*/ 4101488 w 4101488"/>
                <a:gd name="connsiteY6" fmla="*/ 229847 h 5859409"/>
                <a:gd name="connsiteX7" fmla="*/ 4101488 w 4101488"/>
                <a:gd name="connsiteY7" fmla="*/ 5629562 h 5859409"/>
                <a:gd name="connsiteX8" fmla="*/ 3871640 w 4101488"/>
                <a:gd name="connsiteY8" fmla="*/ 5859409 h 5859409"/>
                <a:gd name="connsiteX9" fmla="*/ 229848 w 4101488"/>
                <a:gd name="connsiteY9" fmla="*/ 5859409 h 5859409"/>
                <a:gd name="connsiteX10" fmla="*/ 0 w 4101488"/>
                <a:gd name="connsiteY10" fmla="*/ 5629562 h 5859409"/>
                <a:gd name="connsiteX11" fmla="*/ 0 w 4101488"/>
                <a:gd name="connsiteY11" fmla="*/ 229847 h 5859409"/>
                <a:gd name="connsiteX12" fmla="*/ 229848 w 4101488"/>
                <a:gd name="connsiteY12" fmla="*/ 0 h 585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01488" h="5859409">
                  <a:moveTo>
                    <a:pt x="282896" y="546931"/>
                  </a:moveTo>
                  <a:lnTo>
                    <a:pt x="282896" y="5310493"/>
                  </a:lnTo>
                  <a:lnTo>
                    <a:pt x="3818592" y="5310493"/>
                  </a:lnTo>
                  <a:lnTo>
                    <a:pt x="3818592" y="546931"/>
                  </a:lnTo>
                  <a:close/>
                  <a:moveTo>
                    <a:pt x="229848" y="0"/>
                  </a:moveTo>
                  <a:lnTo>
                    <a:pt x="3871640" y="0"/>
                  </a:lnTo>
                  <a:cubicBezTo>
                    <a:pt x="3998582" y="0"/>
                    <a:pt x="4101488" y="102906"/>
                    <a:pt x="4101488" y="229847"/>
                  </a:cubicBezTo>
                  <a:lnTo>
                    <a:pt x="4101488" y="5629562"/>
                  </a:lnTo>
                  <a:cubicBezTo>
                    <a:pt x="4101488" y="5756503"/>
                    <a:pt x="3998582" y="5859409"/>
                    <a:pt x="3871640" y="5859409"/>
                  </a:cubicBezTo>
                  <a:lnTo>
                    <a:pt x="229848" y="5859409"/>
                  </a:lnTo>
                  <a:cubicBezTo>
                    <a:pt x="102908" y="5859409"/>
                    <a:pt x="0" y="5756503"/>
                    <a:pt x="0" y="5629562"/>
                  </a:cubicBezTo>
                  <a:lnTo>
                    <a:pt x="0" y="229847"/>
                  </a:lnTo>
                  <a:cubicBezTo>
                    <a:pt x="0" y="102906"/>
                    <a:pt x="102908" y="0"/>
                    <a:pt x="229848" y="0"/>
                  </a:cubicBez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4" name="Group 24">
              <a:extLst>
                <a:ext uri="{FF2B5EF4-FFF2-40B4-BE49-F238E27FC236}">
                  <a16:creationId xmlns:a16="http://schemas.microsoft.com/office/drawing/2014/main" id="{85856021-72E5-46E3-97A7-DFD214A6B017}"/>
                </a:ext>
              </a:extLst>
            </p:cNvPr>
            <p:cNvGrpSpPr/>
            <p:nvPr/>
          </p:nvGrpSpPr>
          <p:grpSpPr>
            <a:xfrm>
              <a:off x="16441656" y="6065702"/>
              <a:ext cx="4101487" cy="5859409"/>
              <a:chOff x="8913813" y="2173288"/>
              <a:chExt cx="6559550" cy="9371013"/>
            </a:xfrm>
            <a:solidFill>
              <a:schemeClr val="accent1"/>
            </a:solidFill>
          </p:grpSpPr>
          <p:sp>
            <p:nvSpPr>
              <p:cNvPr id="35" name="Freeform 5">
                <a:extLst>
                  <a:ext uri="{FF2B5EF4-FFF2-40B4-BE49-F238E27FC236}">
                    <a16:creationId xmlns:a16="http://schemas.microsoft.com/office/drawing/2014/main" id="{171F4202-E5C5-4609-9CC0-7DF5BA28B3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13813" y="2173288"/>
                <a:ext cx="6559550" cy="9371013"/>
              </a:xfrm>
              <a:custGeom>
                <a:avLst/>
                <a:gdLst>
                  <a:gd name="T0" fmla="*/ 3501 w 3564"/>
                  <a:gd name="T1" fmla="*/ 61 h 5038"/>
                  <a:gd name="T2" fmla="*/ 3349 w 3564"/>
                  <a:gd name="T3" fmla="*/ 0 h 5038"/>
                  <a:gd name="T4" fmla="*/ 206 w 3564"/>
                  <a:gd name="T5" fmla="*/ 0 h 5038"/>
                  <a:gd name="T6" fmla="*/ 61 w 3564"/>
                  <a:gd name="T7" fmla="*/ 62 h 5038"/>
                  <a:gd name="T8" fmla="*/ 0 w 3564"/>
                  <a:gd name="T9" fmla="*/ 210 h 5038"/>
                  <a:gd name="T10" fmla="*/ 0 w 3564"/>
                  <a:gd name="T11" fmla="*/ 4828 h 5038"/>
                  <a:gd name="T12" fmla="*/ 226 w 3564"/>
                  <a:gd name="T13" fmla="*/ 5038 h 5038"/>
                  <a:gd name="T14" fmla="*/ 3337 w 3564"/>
                  <a:gd name="T15" fmla="*/ 5038 h 5038"/>
                  <a:gd name="T16" fmla="*/ 3496 w 3564"/>
                  <a:gd name="T17" fmla="*/ 4977 h 5038"/>
                  <a:gd name="T18" fmla="*/ 3564 w 3564"/>
                  <a:gd name="T19" fmla="*/ 4819 h 5038"/>
                  <a:gd name="T20" fmla="*/ 3564 w 3564"/>
                  <a:gd name="T21" fmla="*/ 210 h 5038"/>
                  <a:gd name="T22" fmla="*/ 3501 w 3564"/>
                  <a:gd name="T23" fmla="*/ 61 h 5038"/>
                  <a:gd name="T24" fmla="*/ 3548 w 3564"/>
                  <a:gd name="T25" fmla="*/ 4819 h 5038"/>
                  <a:gd name="T26" fmla="*/ 3337 w 3564"/>
                  <a:gd name="T27" fmla="*/ 5022 h 5038"/>
                  <a:gd name="T28" fmla="*/ 226 w 3564"/>
                  <a:gd name="T29" fmla="*/ 5022 h 5038"/>
                  <a:gd name="T30" fmla="*/ 16 w 3564"/>
                  <a:gd name="T31" fmla="*/ 4828 h 5038"/>
                  <a:gd name="T32" fmla="*/ 16 w 3564"/>
                  <a:gd name="T33" fmla="*/ 210 h 5038"/>
                  <a:gd name="T34" fmla="*/ 206 w 3564"/>
                  <a:gd name="T35" fmla="*/ 16 h 5038"/>
                  <a:gd name="T36" fmla="*/ 3349 w 3564"/>
                  <a:gd name="T37" fmla="*/ 16 h 5038"/>
                  <a:gd name="T38" fmla="*/ 3548 w 3564"/>
                  <a:gd name="T39" fmla="*/ 210 h 5038"/>
                  <a:gd name="T40" fmla="*/ 3548 w 3564"/>
                  <a:gd name="T41" fmla="*/ 4819 h 5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64" h="5038">
                    <a:moveTo>
                      <a:pt x="3501" y="61"/>
                    </a:moveTo>
                    <a:cubicBezTo>
                      <a:pt x="3461" y="22"/>
                      <a:pt x="3407" y="0"/>
                      <a:pt x="3349" y="0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51" y="0"/>
                      <a:pt x="100" y="22"/>
                      <a:pt x="61" y="62"/>
                    </a:cubicBezTo>
                    <a:cubicBezTo>
                      <a:pt x="21" y="101"/>
                      <a:pt x="0" y="154"/>
                      <a:pt x="0" y="210"/>
                    </a:cubicBezTo>
                    <a:cubicBezTo>
                      <a:pt x="0" y="4828"/>
                      <a:pt x="0" y="4828"/>
                      <a:pt x="0" y="4828"/>
                    </a:cubicBezTo>
                    <a:cubicBezTo>
                      <a:pt x="0" y="4944"/>
                      <a:pt x="101" y="5038"/>
                      <a:pt x="226" y="5038"/>
                    </a:cubicBezTo>
                    <a:cubicBezTo>
                      <a:pt x="3337" y="5038"/>
                      <a:pt x="3337" y="5038"/>
                      <a:pt x="3337" y="5038"/>
                    </a:cubicBezTo>
                    <a:cubicBezTo>
                      <a:pt x="3398" y="5038"/>
                      <a:pt x="3454" y="5017"/>
                      <a:pt x="3496" y="4977"/>
                    </a:cubicBezTo>
                    <a:cubicBezTo>
                      <a:pt x="3540" y="4936"/>
                      <a:pt x="3564" y="4880"/>
                      <a:pt x="3564" y="4819"/>
                    </a:cubicBezTo>
                    <a:cubicBezTo>
                      <a:pt x="3564" y="210"/>
                      <a:pt x="3564" y="210"/>
                      <a:pt x="3564" y="210"/>
                    </a:cubicBezTo>
                    <a:cubicBezTo>
                      <a:pt x="3564" y="154"/>
                      <a:pt x="3541" y="101"/>
                      <a:pt x="3501" y="61"/>
                    </a:cubicBezTo>
                    <a:close/>
                    <a:moveTo>
                      <a:pt x="3548" y="4819"/>
                    </a:moveTo>
                    <a:cubicBezTo>
                      <a:pt x="3548" y="4939"/>
                      <a:pt x="3451" y="5022"/>
                      <a:pt x="3337" y="5022"/>
                    </a:cubicBezTo>
                    <a:cubicBezTo>
                      <a:pt x="226" y="5022"/>
                      <a:pt x="226" y="5022"/>
                      <a:pt x="226" y="5022"/>
                    </a:cubicBezTo>
                    <a:cubicBezTo>
                      <a:pt x="110" y="5022"/>
                      <a:pt x="16" y="4935"/>
                      <a:pt x="16" y="4828"/>
                    </a:cubicBezTo>
                    <a:cubicBezTo>
                      <a:pt x="16" y="210"/>
                      <a:pt x="16" y="210"/>
                      <a:pt x="16" y="210"/>
                    </a:cubicBezTo>
                    <a:cubicBezTo>
                      <a:pt x="16" y="103"/>
                      <a:pt x="103" y="16"/>
                      <a:pt x="206" y="16"/>
                    </a:cubicBezTo>
                    <a:cubicBezTo>
                      <a:pt x="3349" y="16"/>
                      <a:pt x="3349" y="16"/>
                      <a:pt x="3349" y="16"/>
                    </a:cubicBezTo>
                    <a:cubicBezTo>
                      <a:pt x="3461" y="16"/>
                      <a:pt x="3548" y="103"/>
                      <a:pt x="3548" y="210"/>
                    </a:cubicBezTo>
                    <a:lnTo>
                      <a:pt x="3548" y="48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5923E530-9449-457D-845B-2A840769D6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86838" y="2247901"/>
                <a:ext cx="6413500" cy="9221788"/>
              </a:xfrm>
              <a:custGeom>
                <a:avLst/>
                <a:gdLst>
                  <a:gd name="T0" fmla="*/ 3310 w 3484"/>
                  <a:gd name="T1" fmla="*/ 0 h 4958"/>
                  <a:gd name="T2" fmla="*/ 166 w 3484"/>
                  <a:gd name="T3" fmla="*/ 0 h 4958"/>
                  <a:gd name="T4" fmla="*/ 49 w 3484"/>
                  <a:gd name="T5" fmla="*/ 50 h 4958"/>
                  <a:gd name="T6" fmla="*/ 0 w 3484"/>
                  <a:gd name="T7" fmla="*/ 170 h 4958"/>
                  <a:gd name="T8" fmla="*/ 0 w 3484"/>
                  <a:gd name="T9" fmla="*/ 4788 h 4958"/>
                  <a:gd name="T10" fmla="*/ 186 w 3484"/>
                  <a:gd name="T11" fmla="*/ 4958 h 4958"/>
                  <a:gd name="T12" fmla="*/ 3297 w 3484"/>
                  <a:gd name="T13" fmla="*/ 4958 h 4958"/>
                  <a:gd name="T14" fmla="*/ 3429 w 3484"/>
                  <a:gd name="T15" fmla="*/ 4908 h 4958"/>
                  <a:gd name="T16" fmla="*/ 3484 w 3484"/>
                  <a:gd name="T17" fmla="*/ 4779 h 4958"/>
                  <a:gd name="T18" fmla="*/ 3484 w 3484"/>
                  <a:gd name="T19" fmla="*/ 170 h 4958"/>
                  <a:gd name="T20" fmla="*/ 3433 w 3484"/>
                  <a:gd name="T21" fmla="*/ 50 h 4958"/>
                  <a:gd name="T22" fmla="*/ 3310 w 3484"/>
                  <a:gd name="T23" fmla="*/ 0 h 4958"/>
                  <a:gd name="T24" fmla="*/ 3468 w 3484"/>
                  <a:gd name="T25" fmla="*/ 4779 h 4958"/>
                  <a:gd name="T26" fmla="*/ 3418 w 3484"/>
                  <a:gd name="T27" fmla="*/ 4896 h 4958"/>
                  <a:gd name="T28" fmla="*/ 3297 w 3484"/>
                  <a:gd name="T29" fmla="*/ 4942 h 4958"/>
                  <a:gd name="T30" fmla="*/ 186 w 3484"/>
                  <a:gd name="T31" fmla="*/ 4942 h 4958"/>
                  <a:gd name="T32" fmla="*/ 16 w 3484"/>
                  <a:gd name="T33" fmla="*/ 4788 h 4958"/>
                  <a:gd name="T34" fmla="*/ 16 w 3484"/>
                  <a:gd name="T35" fmla="*/ 170 h 4958"/>
                  <a:gd name="T36" fmla="*/ 61 w 3484"/>
                  <a:gd name="T37" fmla="*/ 61 h 4958"/>
                  <a:gd name="T38" fmla="*/ 166 w 3484"/>
                  <a:gd name="T39" fmla="*/ 16 h 4958"/>
                  <a:gd name="T40" fmla="*/ 3310 w 3484"/>
                  <a:gd name="T41" fmla="*/ 16 h 4958"/>
                  <a:gd name="T42" fmla="*/ 3422 w 3484"/>
                  <a:gd name="T43" fmla="*/ 61 h 4958"/>
                  <a:gd name="T44" fmla="*/ 3468 w 3484"/>
                  <a:gd name="T45" fmla="*/ 170 h 4958"/>
                  <a:gd name="T46" fmla="*/ 3468 w 3484"/>
                  <a:gd name="T47" fmla="*/ 4779 h 4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84" h="4958">
                    <a:moveTo>
                      <a:pt x="3310" y="0"/>
                    </a:moveTo>
                    <a:cubicBezTo>
                      <a:pt x="166" y="0"/>
                      <a:pt x="166" y="0"/>
                      <a:pt x="166" y="0"/>
                    </a:cubicBezTo>
                    <a:cubicBezTo>
                      <a:pt x="122" y="0"/>
                      <a:pt x="81" y="18"/>
                      <a:pt x="49" y="50"/>
                    </a:cubicBezTo>
                    <a:cubicBezTo>
                      <a:pt x="17" y="82"/>
                      <a:pt x="0" y="125"/>
                      <a:pt x="0" y="170"/>
                    </a:cubicBezTo>
                    <a:cubicBezTo>
                      <a:pt x="0" y="4788"/>
                      <a:pt x="0" y="4788"/>
                      <a:pt x="0" y="4788"/>
                    </a:cubicBezTo>
                    <a:cubicBezTo>
                      <a:pt x="0" y="4882"/>
                      <a:pt x="83" y="4958"/>
                      <a:pt x="186" y="4958"/>
                    </a:cubicBezTo>
                    <a:cubicBezTo>
                      <a:pt x="3297" y="4958"/>
                      <a:pt x="3297" y="4958"/>
                      <a:pt x="3297" y="4958"/>
                    </a:cubicBezTo>
                    <a:cubicBezTo>
                      <a:pt x="3348" y="4958"/>
                      <a:pt x="3394" y="4940"/>
                      <a:pt x="3429" y="4908"/>
                    </a:cubicBezTo>
                    <a:cubicBezTo>
                      <a:pt x="3464" y="4875"/>
                      <a:pt x="3484" y="4829"/>
                      <a:pt x="3484" y="4779"/>
                    </a:cubicBezTo>
                    <a:cubicBezTo>
                      <a:pt x="3484" y="170"/>
                      <a:pt x="3484" y="170"/>
                      <a:pt x="3484" y="170"/>
                    </a:cubicBezTo>
                    <a:cubicBezTo>
                      <a:pt x="3484" y="125"/>
                      <a:pt x="3466" y="82"/>
                      <a:pt x="3433" y="50"/>
                    </a:cubicBezTo>
                    <a:cubicBezTo>
                      <a:pt x="3401" y="18"/>
                      <a:pt x="3357" y="0"/>
                      <a:pt x="3310" y="0"/>
                    </a:cubicBezTo>
                    <a:close/>
                    <a:moveTo>
                      <a:pt x="3468" y="4779"/>
                    </a:moveTo>
                    <a:cubicBezTo>
                      <a:pt x="3468" y="4824"/>
                      <a:pt x="3450" y="4866"/>
                      <a:pt x="3418" y="4896"/>
                    </a:cubicBezTo>
                    <a:cubicBezTo>
                      <a:pt x="3386" y="4926"/>
                      <a:pt x="3343" y="4942"/>
                      <a:pt x="3297" y="4942"/>
                    </a:cubicBezTo>
                    <a:cubicBezTo>
                      <a:pt x="186" y="4942"/>
                      <a:pt x="186" y="4942"/>
                      <a:pt x="186" y="4942"/>
                    </a:cubicBezTo>
                    <a:cubicBezTo>
                      <a:pt x="92" y="4942"/>
                      <a:pt x="16" y="4873"/>
                      <a:pt x="16" y="4788"/>
                    </a:cubicBezTo>
                    <a:cubicBezTo>
                      <a:pt x="16" y="170"/>
                      <a:pt x="16" y="170"/>
                      <a:pt x="16" y="170"/>
                    </a:cubicBezTo>
                    <a:cubicBezTo>
                      <a:pt x="16" y="129"/>
                      <a:pt x="32" y="90"/>
                      <a:pt x="61" y="61"/>
                    </a:cubicBezTo>
                    <a:cubicBezTo>
                      <a:pt x="89" y="32"/>
                      <a:pt x="127" y="16"/>
                      <a:pt x="166" y="16"/>
                    </a:cubicBezTo>
                    <a:cubicBezTo>
                      <a:pt x="3310" y="16"/>
                      <a:pt x="3310" y="16"/>
                      <a:pt x="3310" y="16"/>
                    </a:cubicBezTo>
                    <a:cubicBezTo>
                      <a:pt x="3353" y="16"/>
                      <a:pt x="3393" y="32"/>
                      <a:pt x="3422" y="61"/>
                    </a:cubicBezTo>
                    <a:cubicBezTo>
                      <a:pt x="3452" y="90"/>
                      <a:pt x="3468" y="129"/>
                      <a:pt x="3468" y="170"/>
                    </a:cubicBezTo>
                    <a:lnTo>
                      <a:pt x="3468" y="47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7">
                <a:extLst>
                  <a:ext uri="{FF2B5EF4-FFF2-40B4-BE49-F238E27FC236}">
                    <a16:creationId xmlns:a16="http://schemas.microsoft.com/office/drawing/2014/main" id="{A424B160-98DE-4956-B8E3-8AAB6E3D0D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29738" y="3009901"/>
                <a:ext cx="5727700" cy="7694613"/>
              </a:xfrm>
              <a:custGeom>
                <a:avLst/>
                <a:gdLst>
                  <a:gd name="T0" fmla="*/ 3092 w 3112"/>
                  <a:gd name="T1" fmla="*/ 0 h 4136"/>
                  <a:gd name="T2" fmla="*/ 20 w 3112"/>
                  <a:gd name="T3" fmla="*/ 0 h 4136"/>
                  <a:gd name="T4" fmla="*/ 0 w 3112"/>
                  <a:gd name="T5" fmla="*/ 20 h 4136"/>
                  <a:gd name="T6" fmla="*/ 0 w 3112"/>
                  <a:gd name="T7" fmla="*/ 4116 h 4136"/>
                  <a:gd name="T8" fmla="*/ 20 w 3112"/>
                  <a:gd name="T9" fmla="*/ 4136 h 4136"/>
                  <a:gd name="T10" fmla="*/ 3092 w 3112"/>
                  <a:gd name="T11" fmla="*/ 4136 h 4136"/>
                  <a:gd name="T12" fmla="*/ 3112 w 3112"/>
                  <a:gd name="T13" fmla="*/ 4116 h 4136"/>
                  <a:gd name="T14" fmla="*/ 3112 w 3112"/>
                  <a:gd name="T15" fmla="*/ 20 h 4136"/>
                  <a:gd name="T16" fmla="*/ 3092 w 3112"/>
                  <a:gd name="T17" fmla="*/ 0 h 4136"/>
                  <a:gd name="T18" fmla="*/ 3092 w 3112"/>
                  <a:gd name="T19" fmla="*/ 4116 h 4136"/>
                  <a:gd name="T20" fmla="*/ 20 w 3112"/>
                  <a:gd name="T21" fmla="*/ 4116 h 4136"/>
                  <a:gd name="T22" fmla="*/ 20 w 3112"/>
                  <a:gd name="T23" fmla="*/ 20 h 4136"/>
                  <a:gd name="T24" fmla="*/ 3092 w 3112"/>
                  <a:gd name="T25" fmla="*/ 20 h 4136"/>
                  <a:gd name="T26" fmla="*/ 3092 w 3112"/>
                  <a:gd name="T27" fmla="*/ 4116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12" h="4136">
                    <a:moveTo>
                      <a:pt x="3092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4116"/>
                      <a:pt x="0" y="4116"/>
                      <a:pt x="0" y="4116"/>
                    </a:cubicBezTo>
                    <a:cubicBezTo>
                      <a:pt x="0" y="4127"/>
                      <a:pt x="9" y="4136"/>
                      <a:pt x="20" y="4136"/>
                    </a:cubicBezTo>
                    <a:cubicBezTo>
                      <a:pt x="3092" y="4136"/>
                      <a:pt x="3092" y="4136"/>
                      <a:pt x="3092" y="4136"/>
                    </a:cubicBezTo>
                    <a:cubicBezTo>
                      <a:pt x="3104" y="4136"/>
                      <a:pt x="3112" y="4127"/>
                      <a:pt x="3112" y="4116"/>
                    </a:cubicBezTo>
                    <a:cubicBezTo>
                      <a:pt x="3112" y="20"/>
                      <a:pt x="3112" y="20"/>
                      <a:pt x="3112" y="20"/>
                    </a:cubicBezTo>
                    <a:cubicBezTo>
                      <a:pt x="3112" y="9"/>
                      <a:pt x="3104" y="0"/>
                      <a:pt x="3092" y="0"/>
                    </a:cubicBezTo>
                    <a:close/>
                    <a:moveTo>
                      <a:pt x="3092" y="4116"/>
                    </a:moveTo>
                    <a:cubicBezTo>
                      <a:pt x="20" y="4116"/>
                      <a:pt x="20" y="4116"/>
                      <a:pt x="20" y="4116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3092" y="20"/>
                      <a:pt x="3092" y="20"/>
                      <a:pt x="3092" y="20"/>
                    </a:cubicBezTo>
                    <a:lnTo>
                      <a:pt x="3092" y="4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8">
                <a:extLst>
                  <a:ext uri="{FF2B5EF4-FFF2-40B4-BE49-F238E27FC236}">
                    <a16:creationId xmlns:a16="http://schemas.microsoft.com/office/drawing/2014/main" id="{F10F5241-45C3-4438-BE6B-E13FFC56CC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34851" y="2573338"/>
                <a:ext cx="111125" cy="111125"/>
              </a:xfrm>
              <a:custGeom>
                <a:avLst/>
                <a:gdLst>
                  <a:gd name="T0" fmla="*/ 30 w 60"/>
                  <a:gd name="T1" fmla="*/ 60 h 60"/>
                  <a:gd name="T2" fmla="*/ 60 w 60"/>
                  <a:gd name="T3" fmla="*/ 30 h 60"/>
                  <a:gd name="T4" fmla="*/ 30 w 60"/>
                  <a:gd name="T5" fmla="*/ 0 h 60"/>
                  <a:gd name="T6" fmla="*/ 0 w 60"/>
                  <a:gd name="T7" fmla="*/ 30 h 60"/>
                  <a:gd name="T8" fmla="*/ 30 w 60"/>
                  <a:gd name="T9" fmla="*/ 60 h 60"/>
                  <a:gd name="T10" fmla="*/ 30 w 60"/>
                  <a:gd name="T11" fmla="*/ 12 h 60"/>
                  <a:gd name="T12" fmla="*/ 48 w 60"/>
                  <a:gd name="T13" fmla="*/ 30 h 60"/>
                  <a:gd name="T14" fmla="*/ 30 w 60"/>
                  <a:gd name="T15" fmla="*/ 48 h 60"/>
                  <a:gd name="T16" fmla="*/ 12 w 60"/>
                  <a:gd name="T17" fmla="*/ 30 h 60"/>
                  <a:gd name="T18" fmla="*/ 30 w 60"/>
                  <a:gd name="T19" fmla="*/ 1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4"/>
                      <a:pt x="47" y="0"/>
                      <a:pt x="30" y="0"/>
                    </a:cubicBezTo>
                    <a:cubicBezTo>
                      <a:pt x="14" y="0"/>
                      <a:pt x="0" y="14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lose/>
                    <a:moveTo>
                      <a:pt x="30" y="12"/>
                    </a:moveTo>
                    <a:cubicBezTo>
                      <a:pt x="40" y="12"/>
                      <a:pt x="48" y="20"/>
                      <a:pt x="48" y="30"/>
                    </a:cubicBezTo>
                    <a:cubicBezTo>
                      <a:pt x="48" y="40"/>
                      <a:pt x="40" y="48"/>
                      <a:pt x="30" y="48"/>
                    </a:cubicBezTo>
                    <a:cubicBezTo>
                      <a:pt x="20" y="48"/>
                      <a:pt x="12" y="40"/>
                      <a:pt x="12" y="30"/>
                    </a:cubicBezTo>
                    <a:cubicBezTo>
                      <a:pt x="12" y="20"/>
                      <a:pt x="20" y="12"/>
                      <a:pt x="3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Oval 30">
                <a:extLst>
                  <a:ext uri="{FF2B5EF4-FFF2-40B4-BE49-F238E27FC236}">
                    <a16:creationId xmlns:a16="http://schemas.microsoft.com/office/drawing/2014/main" id="{7032C4F6-223A-42F2-AE22-463C2FA3D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1501" y="2600326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0">
                <a:extLst>
                  <a:ext uri="{FF2B5EF4-FFF2-40B4-BE49-F238E27FC236}">
                    <a16:creationId xmlns:a16="http://schemas.microsoft.com/office/drawing/2014/main" id="{6F4EB77B-1E49-4C6B-90C0-DA0706B723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69751" y="10891838"/>
                <a:ext cx="441325" cy="446088"/>
              </a:xfrm>
              <a:custGeom>
                <a:avLst/>
                <a:gdLst>
                  <a:gd name="T0" fmla="*/ 120 w 240"/>
                  <a:gd name="T1" fmla="*/ 0 h 240"/>
                  <a:gd name="T2" fmla="*/ 0 w 240"/>
                  <a:gd name="T3" fmla="*/ 120 h 240"/>
                  <a:gd name="T4" fmla="*/ 0 w 240"/>
                  <a:gd name="T5" fmla="*/ 123 h 240"/>
                  <a:gd name="T6" fmla="*/ 120 w 240"/>
                  <a:gd name="T7" fmla="*/ 240 h 240"/>
                  <a:gd name="T8" fmla="*/ 240 w 240"/>
                  <a:gd name="T9" fmla="*/ 120 h 240"/>
                  <a:gd name="T10" fmla="*/ 120 w 240"/>
                  <a:gd name="T11" fmla="*/ 0 h 240"/>
                  <a:gd name="T12" fmla="*/ 120 w 240"/>
                  <a:gd name="T13" fmla="*/ 224 h 240"/>
                  <a:gd name="T14" fmla="*/ 47 w 240"/>
                  <a:gd name="T15" fmla="*/ 194 h 240"/>
                  <a:gd name="T16" fmla="*/ 16 w 240"/>
                  <a:gd name="T17" fmla="*/ 122 h 240"/>
                  <a:gd name="T18" fmla="*/ 16 w 240"/>
                  <a:gd name="T19" fmla="*/ 121 h 240"/>
                  <a:gd name="T20" fmla="*/ 16 w 240"/>
                  <a:gd name="T21" fmla="*/ 120 h 240"/>
                  <a:gd name="T22" fmla="*/ 120 w 240"/>
                  <a:gd name="T23" fmla="*/ 16 h 240"/>
                  <a:gd name="T24" fmla="*/ 224 w 240"/>
                  <a:gd name="T25" fmla="*/ 120 h 240"/>
                  <a:gd name="T26" fmla="*/ 120 w 240"/>
                  <a:gd name="T27" fmla="*/ 22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0" h="240">
                    <a:moveTo>
                      <a:pt x="120" y="0"/>
                    </a:moveTo>
                    <a:cubicBezTo>
                      <a:pt x="54" y="0"/>
                      <a:pt x="0" y="53"/>
                      <a:pt x="0" y="120"/>
                    </a:cubicBezTo>
                    <a:cubicBezTo>
                      <a:pt x="0" y="121"/>
                      <a:pt x="0" y="122"/>
                      <a:pt x="0" y="123"/>
                    </a:cubicBezTo>
                    <a:cubicBezTo>
                      <a:pt x="2" y="188"/>
                      <a:pt x="55" y="240"/>
                      <a:pt x="120" y="240"/>
                    </a:cubicBezTo>
                    <a:cubicBezTo>
                      <a:pt x="186" y="240"/>
                      <a:pt x="240" y="186"/>
                      <a:pt x="240" y="120"/>
                    </a:cubicBezTo>
                    <a:cubicBezTo>
                      <a:pt x="240" y="53"/>
                      <a:pt x="186" y="0"/>
                      <a:pt x="120" y="0"/>
                    </a:cubicBezTo>
                    <a:close/>
                    <a:moveTo>
                      <a:pt x="120" y="224"/>
                    </a:moveTo>
                    <a:cubicBezTo>
                      <a:pt x="93" y="224"/>
                      <a:pt x="67" y="213"/>
                      <a:pt x="47" y="194"/>
                    </a:cubicBezTo>
                    <a:cubicBezTo>
                      <a:pt x="28" y="175"/>
                      <a:pt x="17" y="149"/>
                      <a:pt x="16" y="122"/>
                    </a:cubicBezTo>
                    <a:cubicBezTo>
                      <a:pt x="16" y="121"/>
                      <a:pt x="16" y="121"/>
                      <a:pt x="16" y="121"/>
                    </a:cubicBezTo>
                    <a:cubicBezTo>
                      <a:pt x="16" y="121"/>
                      <a:pt x="16" y="120"/>
                      <a:pt x="16" y="120"/>
                    </a:cubicBezTo>
                    <a:cubicBezTo>
                      <a:pt x="16" y="62"/>
                      <a:pt x="63" y="16"/>
                      <a:pt x="120" y="16"/>
                    </a:cubicBezTo>
                    <a:cubicBezTo>
                      <a:pt x="177" y="16"/>
                      <a:pt x="224" y="62"/>
                      <a:pt x="224" y="120"/>
                    </a:cubicBezTo>
                    <a:cubicBezTo>
                      <a:pt x="224" y="177"/>
                      <a:pt x="177" y="224"/>
                      <a:pt x="120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1">
                <a:extLst>
                  <a:ext uri="{FF2B5EF4-FFF2-40B4-BE49-F238E27FC236}">
                    <a16:creationId xmlns:a16="http://schemas.microsoft.com/office/drawing/2014/main" id="{19F3A99E-38BE-431F-A514-87A29A3C21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09451" y="11026776"/>
                <a:ext cx="161925" cy="165100"/>
              </a:xfrm>
              <a:custGeom>
                <a:avLst/>
                <a:gdLst>
                  <a:gd name="T0" fmla="*/ 67 w 88"/>
                  <a:gd name="T1" fmla="*/ 0 h 88"/>
                  <a:gd name="T2" fmla="*/ 20 w 88"/>
                  <a:gd name="T3" fmla="*/ 0 h 88"/>
                  <a:gd name="T4" fmla="*/ 0 w 88"/>
                  <a:gd name="T5" fmla="*/ 20 h 88"/>
                  <a:gd name="T6" fmla="*/ 0 w 88"/>
                  <a:gd name="T7" fmla="*/ 68 h 88"/>
                  <a:gd name="T8" fmla="*/ 20 w 88"/>
                  <a:gd name="T9" fmla="*/ 88 h 88"/>
                  <a:gd name="T10" fmla="*/ 67 w 88"/>
                  <a:gd name="T11" fmla="*/ 88 h 88"/>
                  <a:gd name="T12" fmla="*/ 88 w 88"/>
                  <a:gd name="T13" fmla="*/ 68 h 88"/>
                  <a:gd name="T14" fmla="*/ 88 w 88"/>
                  <a:gd name="T15" fmla="*/ 20 h 88"/>
                  <a:gd name="T16" fmla="*/ 67 w 88"/>
                  <a:gd name="T17" fmla="*/ 0 h 88"/>
                  <a:gd name="T18" fmla="*/ 72 w 88"/>
                  <a:gd name="T19" fmla="*/ 68 h 88"/>
                  <a:gd name="T20" fmla="*/ 67 w 88"/>
                  <a:gd name="T21" fmla="*/ 72 h 88"/>
                  <a:gd name="T22" fmla="*/ 20 w 88"/>
                  <a:gd name="T23" fmla="*/ 72 h 88"/>
                  <a:gd name="T24" fmla="*/ 16 w 88"/>
                  <a:gd name="T25" fmla="*/ 68 h 88"/>
                  <a:gd name="T26" fmla="*/ 16 w 88"/>
                  <a:gd name="T27" fmla="*/ 20 h 88"/>
                  <a:gd name="T28" fmla="*/ 20 w 88"/>
                  <a:gd name="T29" fmla="*/ 16 h 88"/>
                  <a:gd name="T30" fmla="*/ 67 w 88"/>
                  <a:gd name="T31" fmla="*/ 16 h 88"/>
                  <a:gd name="T32" fmla="*/ 72 w 88"/>
                  <a:gd name="T33" fmla="*/ 20 h 88"/>
                  <a:gd name="T34" fmla="*/ 72 w 88"/>
                  <a:gd name="T35" fmla="*/ 6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" h="88">
                    <a:moveTo>
                      <a:pt x="6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9"/>
                      <a:pt x="9" y="88"/>
                      <a:pt x="20" y="88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78" y="88"/>
                      <a:pt x="88" y="79"/>
                      <a:pt x="88" y="68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9"/>
                      <a:pt x="78" y="0"/>
                      <a:pt x="67" y="0"/>
                    </a:cubicBezTo>
                    <a:close/>
                    <a:moveTo>
                      <a:pt x="72" y="68"/>
                    </a:moveTo>
                    <a:cubicBezTo>
                      <a:pt x="72" y="70"/>
                      <a:pt x="70" y="72"/>
                      <a:pt x="67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17" y="72"/>
                      <a:pt x="16" y="70"/>
                      <a:pt x="16" y="68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8"/>
                      <a:pt x="17" y="16"/>
                      <a:pt x="20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70" y="16"/>
                      <a:pt x="72" y="18"/>
                      <a:pt x="72" y="20"/>
                    </a:cubicBezTo>
                    <a:lnTo>
                      <a:pt x="72" y="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CC12EAB8-FC4C-4BF1-ABD1-C6F7F35FB715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5167255" y="2468047"/>
            <a:ext cx="1361742" cy="1834882"/>
          </a:xfrm>
          <a:custGeom>
            <a:avLst/>
            <a:gdLst>
              <a:gd name="connsiteX0" fmla="*/ 0 w 3535696"/>
              <a:gd name="connsiteY0" fmla="*/ 0 h 4763562"/>
              <a:gd name="connsiteX1" fmla="*/ 3535696 w 3535696"/>
              <a:gd name="connsiteY1" fmla="*/ 0 h 4763562"/>
              <a:gd name="connsiteX2" fmla="*/ 3535696 w 3535696"/>
              <a:gd name="connsiteY2" fmla="*/ 4763562 h 4763562"/>
              <a:gd name="connsiteX3" fmla="*/ 0 w 3535696"/>
              <a:gd name="connsiteY3" fmla="*/ 4763562 h 476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5696" h="4763562">
                <a:moveTo>
                  <a:pt x="0" y="0"/>
                </a:moveTo>
                <a:lnTo>
                  <a:pt x="3535696" y="0"/>
                </a:lnTo>
                <a:lnTo>
                  <a:pt x="3535696" y="4763562"/>
                </a:lnTo>
                <a:lnTo>
                  <a:pt x="0" y="476356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ln w="5715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4CB8B193-21A9-4911-ADF6-A6B0D3604DB7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9718" y="2825488"/>
            <a:ext cx="747275" cy="1551088"/>
          </a:xfrm>
          <a:custGeom>
            <a:avLst/>
            <a:gdLst>
              <a:gd name="connsiteX0" fmla="*/ 237450 w 1979915"/>
              <a:gd name="connsiteY0" fmla="*/ 0 h 4109092"/>
              <a:gd name="connsiteX1" fmla="*/ 410300 w 1979915"/>
              <a:gd name="connsiteY1" fmla="*/ 0 h 4109092"/>
              <a:gd name="connsiteX2" fmla="*/ 445219 w 1979915"/>
              <a:gd name="connsiteY2" fmla="*/ 34956 h 4109092"/>
              <a:gd name="connsiteX3" fmla="*/ 572674 w 1979915"/>
              <a:gd name="connsiteY3" fmla="*/ 162546 h 4109092"/>
              <a:gd name="connsiteX4" fmla="*/ 1407241 w 1979915"/>
              <a:gd name="connsiteY4" fmla="*/ 162546 h 4109092"/>
              <a:gd name="connsiteX5" fmla="*/ 1534696 w 1979915"/>
              <a:gd name="connsiteY5" fmla="*/ 34956 h 4109092"/>
              <a:gd name="connsiteX6" fmla="*/ 1569615 w 1979915"/>
              <a:gd name="connsiteY6" fmla="*/ 0 h 4109092"/>
              <a:gd name="connsiteX7" fmla="*/ 1742465 w 1979915"/>
              <a:gd name="connsiteY7" fmla="*/ 0 h 4109092"/>
              <a:gd name="connsiteX8" fmla="*/ 1979915 w 1979915"/>
              <a:gd name="connsiteY8" fmla="*/ 239449 h 4109092"/>
              <a:gd name="connsiteX9" fmla="*/ 1979915 w 1979915"/>
              <a:gd name="connsiteY9" fmla="*/ 3869643 h 4109092"/>
              <a:gd name="connsiteX10" fmla="*/ 1742465 w 1979915"/>
              <a:gd name="connsiteY10" fmla="*/ 4109092 h 4109092"/>
              <a:gd name="connsiteX11" fmla="*/ 237450 w 1979915"/>
              <a:gd name="connsiteY11" fmla="*/ 4109092 h 4109092"/>
              <a:gd name="connsiteX12" fmla="*/ 0 w 1979915"/>
              <a:gd name="connsiteY12" fmla="*/ 3869643 h 4109092"/>
              <a:gd name="connsiteX13" fmla="*/ 0 w 1979915"/>
              <a:gd name="connsiteY13" fmla="*/ 239449 h 4109092"/>
              <a:gd name="connsiteX14" fmla="*/ 237450 w 1979915"/>
              <a:gd name="connsiteY14" fmla="*/ 0 h 410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79915" h="4109092">
                <a:moveTo>
                  <a:pt x="237450" y="0"/>
                </a:moveTo>
                <a:cubicBezTo>
                  <a:pt x="237450" y="0"/>
                  <a:pt x="237450" y="0"/>
                  <a:pt x="410300" y="0"/>
                </a:cubicBezTo>
                <a:cubicBezTo>
                  <a:pt x="429506" y="0"/>
                  <a:pt x="445219" y="15730"/>
                  <a:pt x="445219" y="34956"/>
                </a:cubicBezTo>
                <a:cubicBezTo>
                  <a:pt x="445219" y="106616"/>
                  <a:pt x="501090" y="162546"/>
                  <a:pt x="572674" y="162546"/>
                </a:cubicBezTo>
                <a:cubicBezTo>
                  <a:pt x="572674" y="162546"/>
                  <a:pt x="572674" y="162546"/>
                  <a:pt x="1407241" y="162546"/>
                </a:cubicBezTo>
                <a:cubicBezTo>
                  <a:pt x="1477080" y="162546"/>
                  <a:pt x="1534696" y="106616"/>
                  <a:pt x="1534696" y="34956"/>
                </a:cubicBezTo>
                <a:cubicBezTo>
                  <a:pt x="1534696" y="15730"/>
                  <a:pt x="1550410" y="0"/>
                  <a:pt x="1569615" y="0"/>
                </a:cubicBezTo>
                <a:cubicBezTo>
                  <a:pt x="1569615" y="0"/>
                  <a:pt x="1569615" y="0"/>
                  <a:pt x="1742465" y="0"/>
                </a:cubicBezTo>
                <a:cubicBezTo>
                  <a:pt x="1873412" y="0"/>
                  <a:pt x="1978169" y="106616"/>
                  <a:pt x="1979915" y="239449"/>
                </a:cubicBezTo>
                <a:cubicBezTo>
                  <a:pt x="1979915" y="239449"/>
                  <a:pt x="1979915" y="239449"/>
                  <a:pt x="1979915" y="3869643"/>
                </a:cubicBezTo>
                <a:cubicBezTo>
                  <a:pt x="1978169" y="4002476"/>
                  <a:pt x="1873412" y="4109092"/>
                  <a:pt x="1742465" y="4109092"/>
                </a:cubicBezTo>
                <a:cubicBezTo>
                  <a:pt x="1742465" y="4109092"/>
                  <a:pt x="1742465" y="4109092"/>
                  <a:pt x="237450" y="4109092"/>
                </a:cubicBezTo>
                <a:cubicBezTo>
                  <a:pt x="106503" y="4109092"/>
                  <a:pt x="0" y="4000728"/>
                  <a:pt x="0" y="3869643"/>
                </a:cubicBezTo>
                <a:cubicBezTo>
                  <a:pt x="0" y="3869643"/>
                  <a:pt x="0" y="3869643"/>
                  <a:pt x="0" y="239449"/>
                </a:cubicBezTo>
                <a:cubicBezTo>
                  <a:pt x="0" y="108364"/>
                  <a:pt x="106503" y="0"/>
                  <a:pt x="237450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ln w="381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44" name="Text Placeholder 15">
            <a:extLst>
              <a:ext uri="{FF2B5EF4-FFF2-40B4-BE49-F238E27FC236}">
                <a16:creationId xmlns:a16="http://schemas.microsoft.com/office/drawing/2014/main" id="{37687EDC-B293-4A66-B0C5-160D4BE10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303" y="376584"/>
            <a:ext cx="6045398" cy="176927"/>
          </a:xfrm>
          <a:prstGeom prst="rect">
            <a:avLst/>
          </a:prstGeom>
        </p:spPr>
        <p:txBody>
          <a:bodyPr wrap="squar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8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s-ES" noProof="0" dirty="0" smtClean="0"/>
              <a:t>Título de la presentación</a:t>
            </a:r>
            <a:endParaRPr lang="es-ES" noProof="0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3" y="574187"/>
            <a:ext cx="6045398" cy="379402"/>
          </a:xfrm>
          <a:prstGeom prst="rect">
            <a:avLst/>
          </a:prstGeom>
        </p:spPr>
        <p:txBody>
          <a:bodyPr wrap="none"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smtClean="0"/>
              <a:t>Haga clic para editar el texto</a:t>
            </a:r>
            <a:endParaRPr lang="en-US" dirty="0"/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438B6D0C-F482-4C6D-BC99-BB40080A5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385" y="1114734"/>
            <a:ext cx="6036317" cy="725149"/>
          </a:xfrm>
          <a:prstGeom prst="rect">
            <a:avLst/>
          </a:prstGeom>
        </p:spPr>
        <p:txBody>
          <a:bodyPr wrap="square" lIns="72000" rIns="72000"/>
          <a:lstStyle>
            <a:lvl1pPr marL="0" indent="0" algn="just">
              <a:buNone/>
              <a:defRPr sz="1050">
                <a:solidFill>
                  <a:schemeClr val="accent3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667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739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Azu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477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C75368-AF42-4BE0-8BE3-993F381CE0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7463" y="0"/>
            <a:ext cx="3093638" cy="5143500"/>
          </a:xfrm>
          <a:custGeom>
            <a:avLst/>
            <a:gdLst>
              <a:gd name="connsiteX0" fmla="*/ 0 w 21183600"/>
              <a:gd name="connsiteY0" fmla="*/ 0 h 10553700"/>
              <a:gd name="connsiteX1" fmla="*/ 21183600 w 21183600"/>
              <a:gd name="connsiteY1" fmla="*/ 0 h 10553700"/>
              <a:gd name="connsiteX2" fmla="*/ 21183600 w 21183600"/>
              <a:gd name="connsiteY2" fmla="*/ 10553700 h 10553700"/>
              <a:gd name="connsiteX3" fmla="*/ 0 w 21183600"/>
              <a:gd name="connsiteY3" fmla="*/ 10553700 h 1055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3600" h="10553700">
                <a:moveTo>
                  <a:pt x="0" y="0"/>
                </a:moveTo>
                <a:lnTo>
                  <a:pt x="21183600" y="0"/>
                </a:lnTo>
                <a:lnTo>
                  <a:pt x="21183600" y="10553700"/>
                </a:lnTo>
                <a:lnTo>
                  <a:pt x="0" y="105537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351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45168770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entr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A81282E-FBA8-4735-BD4F-348B125B65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9731" y="585787"/>
            <a:ext cx="5967826" cy="3957638"/>
          </a:xfrm>
          <a:custGeom>
            <a:avLst/>
            <a:gdLst>
              <a:gd name="connsiteX0" fmla="*/ 0 w 6153150"/>
              <a:gd name="connsiteY0" fmla="*/ 0 h 10725150"/>
              <a:gd name="connsiteX1" fmla="*/ 6153150 w 6153150"/>
              <a:gd name="connsiteY1" fmla="*/ 0 h 10725150"/>
              <a:gd name="connsiteX2" fmla="*/ 6153150 w 6153150"/>
              <a:gd name="connsiteY2" fmla="*/ 10725150 h 10725150"/>
              <a:gd name="connsiteX3" fmla="*/ 0 w 6153150"/>
              <a:gd name="connsiteY3" fmla="*/ 10725150 h 1072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3150" h="10725150">
                <a:moveTo>
                  <a:pt x="0" y="0"/>
                </a:moveTo>
                <a:lnTo>
                  <a:pt x="6153150" y="0"/>
                </a:lnTo>
                <a:lnTo>
                  <a:pt x="6153150" y="10725150"/>
                </a:lnTo>
                <a:lnTo>
                  <a:pt x="0" y="10725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algn="ctr">
              <a:defRPr lang="en-US" sz="1351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3A211FA7-0CDE-4ED5-B916-4BC3E6FDFC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0444" y="0"/>
            <a:ext cx="1489278" cy="51435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351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EA16D7C-5DAB-42B1-AE16-E2BEF490B0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39722" y="0"/>
            <a:ext cx="1489278" cy="51435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351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74A84ACA-7A5D-49CC-823F-94671ADE9F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429000" y="0"/>
            <a:ext cx="1489278" cy="51435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351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6D6EA88-CE13-4084-A841-0ABAA5A209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18278" y="0"/>
            <a:ext cx="1489278" cy="5143500"/>
          </a:xfrm>
          <a:custGeom>
            <a:avLst/>
            <a:gdLst>
              <a:gd name="connsiteX0" fmla="*/ 0 w 5295900"/>
              <a:gd name="connsiteY0" fmla="*/ 0 h 13716000"/>
              <a:gd name="connsiteX1" fmla="*/ 5295900 w 5295900"/>
              <a:gd name="connsiteY1" fmla="*/ 0 h 13716000"/>
              <a:gd name="connsiteX2" fmla="*/ 5295900 w 5295900"/>
              <a:gd name="connsiteY2" fmla="*/ 13716000 h 13716000"/>
              <a:gd name="connsiteX3" fmla="*/ 0 w 52959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13716000">
                <a:moveTo>
                  <a:pt x="0" y="0"/>
                </a:moveTo>
                <a:lnTo>
                  <a:pt x="5295900" y="0"/>
                </a:lnTo>
                <a:lnTo>
                  <a:pt x="5295900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351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9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2">
            <a:extLst>
              <a:ext uri="{FF2B5EF4-FFF2-40B4-BE49-F238E27FC236}">
                <a16:creationId xmlns:a16="http://schemas.microsoft.com/office/drawing/2014/main" id="{41642ABC-9552-483C-A5B1-973DB23769DE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rot="21071175">
            <a:off x="2047726" y="269963"/>
            <a:ext cx="2884904" cy="4188873"/>
          </a:xfrm>
          <a:custGeom>
            <a:avLst/>
            <a:gdLst>
              <a:gd name="connsiteX0" fmla="*/ 1575244 w 8097460"/>
              <a:gd name="connsiteY0" fmla="*/ 8264525 h 8816975"/>
              <a:gd name="connsiteX1" fmla="*/ 2527867 w 8097460"/>
              <a:gd name="connsiteY1" fmla="*/ 7960683 h 8816975"/>
              <a:gd name="connsiteX2" fmla="*/ 6675225 w 8097460"/>
              <a:gd name="connsiteY2" fmla="*/ 5513369 h 8816975"/>
              <a:gd name="connsiteX3" fmla="*/ 7545010 w 8097460"/>
              <a:gd name="connsiteY3" fmla="*/ 4320097 h 8816975"/>
              <a:gd name="connsiteX4" fmla="*/ 6661418 w 8097460"/>
              <a:gd name="connsiteY4" fmla="*/ 3121300 h 8816975"/>
              <a:gd name="connsiteX5" fmla="*/ 2740481 w 8097460"/>
              <a:gd name="connsiteY5" fmla="*/ 845244 h 8816975"/>
              <a:gd name="connsiteX6" fmla="*/ 1779575 w 8097460"/>
              <a:gd name="connsiteY6" fmla="*/ 552450 h 8816975"/>
              <a:gd name="connsiteX7" fmla="*/ 641951 w 8097460"/>
              <a:gd name="connsiteY7" fmla="*/ 2030230 h 8816975"/>
              <a:gd name="connsiteX8" fmla="*/ 553592 w 8097460"/>
              <a:gd name="connsiteY8" fmla="*/ 6800557 h 8816975"/>
              <a:gd name="connsiteX9" fmla="*/ 918074 w 8097460"/>
              <a:gd name="connsiteY9" fmla="*/ 8004878 h 8816975"/>
              <a:gd name="connsiteX10" fmla="*/ 1575244 w 8097460"/>
              <a:gd name="connsiteY10" fmla="*/ 8264525 h 8816975"/>
              <a:gd name="connsiteX11" fmla="*/ 1574787 w 8097460"/>
              <a:gd name="connsiteY11" fmla="*/ 8816975 h 8816975"/>
              <a:gd name="connsiteX12" fmla="*/ 522654 w 8097460"/>
              <a:gd name="connsiteY12" fmla="*/ 8391595 h 8816975"/>
              <a:gd name="connsiteX13" fmla="*/ 730 w 8097460"/>
              <a:gd name="connsiteY13" fmla="*/ 6792275 h 8816975"/>
              <a:gd name="connsiteX14" fmla="*/ 89098 w 8097460"/>
              <a:gd name="connsiteY14" fmla="*/ 2019176 h 8816975"/>
              <a:gd name="connsiteX15" fmla="*/ 561315 w 8097460"/>
              <a:gd name="connsiteY15" fmla="*/ 557966 h 8816975"/>
              <a:gd name="connsiteX16" fmla="*/ 1779138 w 8097460"/>
              <a:gd name="connsiteY16" fmla="*/ 0 h 8816975"/>
              <a:gd name="connsiteX17" fmla="*/ 3016292 w 8097460"/>
              <a:gd name="connsiteY17" fmla="*/ 367374 h 8816975"/>
              <a:gd name="connsiteX18" fmla="*/ 6940390 w 8097460"/>
              <a:gd name="connsiteY18" fmla="*/ 2643435 h 8816975"/>
              <a:gd name="connsiteX19" fmla="*/ 7790933 w 8097460"/>
              <a:gd name="connsiteY19" fmla="*/ 3397519 h 8816975"/>
              <a:gd name="connsiteX20" fmla="*/ 8097460 w 8097460"/>
              <a:gd name="connsiteY20" fmla="*/ 4317335 h 8816975"/>
              <a:gd name="connsiteX21" fmla="*/ 7799218 w 8097460"/>
              <a:gd name="connsiteY21" fmla="*/ 5237151 h 8816975"/>
              <a:gd name="connsiteX22" fmla="*/ 6956959 w 8097460"/>
              <a:gd name="connsiteY22" fmla="*/ 5988472 h 8816975"/>
              <a:gd name="connsiteX23" fmla="*/ 2809180 w 8097460"/>
              <a:gd name="connsiteY23" fmla="*/ 8435790 h 8816975"/>
              <a:gd name="connsiteX24" fmla="*/ 1574787 w 8097460"/>
              <a:gd name="connsiteY24" fmla="*/ 8816975 h 881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097460" h="8816975">
                <a:moveTo>
                  <a:pt x="1575244" y="8264525"/>
                </a:moveTo>
                <a:cubicBezTo>
                  <a:pt x="1859650" y="8264525"/>
                  <a:pt x="2190998" y="8159561"/>
                  <a:pt x="2527867" y="7960683"/>
                </a:cubicBezTo>
                <a:cubicBezTo>
                  <a:pt x="6675225" y="5513369"/>
                  <a:pt x="6675225" y="5513369"/>
                  <a:pt x="6675225" y="5513369"/>
                </a:cubicBezTo>
                <a:cubicBezTo>
                  <a:pt x="7235753" y="5181905"/>
                  <a:pt x="7545010" y="4759287"/>
                  <a:pt x="7545010" y="4320097"/>
                </a:cubicBezTo>
                <a:cubicBezTo>
                  <a:pt x="7542249" y="3878144"/>
                  <a:pt x="7230230" y="3452764"/>
                  <a:pt x="6661418" y="3121300"/>
                </a:cubicBezTo>
                <a:lnTo>
                  <a:pt x="2740481" y="845244"/>
                </a:lnTo>
                <a:cubicBezTo>
                  <a:pt x="2403612" y="654652"/>
                  <a:pt x="2072265" y="552450"/>
                  <a:pt x="1779575" y="552450"/>
                </a:cubicBezTo>
                <a:cubicBezTo>
                  <a:pt x="1086508" y="552450"/>
                  <a:pt x="661280" y="1104891"/>
                  <a:pt x="641951" y="2030230"/>
                </a:cubicBezTo>
                <a:cubicBezTo>
                  <a:pt x="553592" y="6800557"/>
                  <a:pt x="553592" y="6800557"/>
                  <a:pt x="553592" y="6800557"/>
                </a:cubicBezTo>
                <a:cubicBezTo>
                  <a:pt x="542547" y="7325375"/>
                  <a:pt x="672324" y="7753517"/>
                  <a:pt x="918074" y="8004878"/>
                </a:cubicBezTo>
                <a:cubicBezTo>
                  <a:pt x="1089270" y="8176135"/>
                  <a:pt x="1310167" y="8264525"/>
                  <a:pt x="1575244" y="8264525"/>
                </a:cubicBezTo>
                <a:close/>
                <a:moveTo>
                  <a:pt x="1574787" y="8816975"/>
                </a:moveTo>
                <a:cubicBezTo>
                  <a:pt x="1160562" y="8816975"/>
                  <a:pt x="798804" y="8670578"/>
                  <a:pt x="522654" y="8391595"/>
                </a:cubicBezTo>
                <a:cubicBezTo>
                  <a:pt x="169182" y="8029745"/>
                  <a:pt x="-13078" y="7474541"/>
                  <a:pt x="730" y="6792275"/>
                </a:cubicBezTo>
                <a:cubicBezTo>
                  <a:pt x="89098" y="2019176"/>
                  <a:pt x="89098" y="2019176"/>
                  <a:pt x="89098" y="2019176"/>
                </a:cubicBezTo>
                <a:cubicBezTo>
                  <a:pt x="100144" y="1419776"/>
                  <a:pt x="265834" y="914292"/>
                  <a:pt x="561315" y="557966"/>
                </a:cubicBezTo>
                <a:cubicBezTo>
                  <a:pt x="867842" y="193355"/>
                  <a:pt x="1287590" y="0"/>
                  <a:pt x="1779138" y="0"/>
                </a:cubicBezTo>
                <a:cubicBezTo>
                  <a:pt x="2174034" y="0"/>
                  <a:pt x="2588259" y="121537"/>
                  <a:pt x="3016292" y="367374"/>
                </a:cubicBezTo>
                <a:cubicBezTo>
                  <a:pt x="6940390" y="2643435"/>
                  <a:pt x="6940390" y="2643435"/>
                  <a:pt x="6940390" y="2643435"/>
                </a:cubicBezTo>
                <a:cubicBezTo>
                  <a:pt x="7307670" y="2858888"/>
                  <a:pt x="7592105" y="3110249"/>
                  <a:pt x="7790933" y="3397519"/>
                </a:cubicBezTo>
                <a:cubicBezTo>
                  <a:pt x="7992523" y="3687551"/>
                  <a:pt x="8094699" y="3996918"/>
                  <a:pt x="8097460" y="4317335"/>
                </a:cubicBezTo>
                <a:cubicBezTo>
                  <a:pt x="8097460" y="4637751"/>
                  <a:pt x="7998046" y="4947119"/>
                  <a:pt x="7799218" y="5237151"/>
                </a:cubicBezTo>
                <a:cubicBezTo>
                  <a:pt x="7603151" y="5521658"/>
                  <a:pt x="7318716" y="5775782"/>
                  <a:pt x="6956959" y="5988472"/>
                </a:cubicBezTo>
                <a:cubicBezTo>
                  <a:pt x="2809180" y="8435790"/>
                  <a:pt x="2809180" y="8435790"/>
                  <a:pt x="2809180" y="8435790"/>
                </a:cubicBezTo>
                <a:cubicBezTo>
                  <a:pt x="2378384" y="8689913"/>
                  <a:pt x="1964159" y="8816975"/>
                  <a:pt x="1574787" y="8816975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351" dirty="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endParaRPr lang="en-US" dirty="0" smtClean="0"/>
          </a:p>
          <a:p>
            <a:pPr marL="0" lvl="0" indent="0" algn="ctr">
              <a:buNone/>
            </a:pPr>
            <a:r>
              <a:rPr lang="en-US" dirty="0" smtClean="0"/>
              <a:t>Insertar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8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 con imag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posición de imagen 81"/>
          <p:cNvSpPr>
            <a:spLocks noGrp="1"/>
          </p:cNvSpPr>
          <p:nvPr>
            <p:ph type="pic" sz="quarter" idx="23" hasCustomPrompt="1"/>
          </p:nvPr>
        </p:nvSpPr>
        <p:spPr>
          <a:xfrm>
            <a:off x="2737270" y="-216380"/>
            <a:ext cx="4293822" cy="5450368"/>
          </a:xfrm>
          <a:custGeom>
            <a:avLst/>
            <a:gdLst>
              <a:gd name="connsiteX0" fmla="*/ 0 w 6594651"/>
              <a:gd name="connsiteY0" fmla="*/ 0 h 5442994"/>
              <a:gd name="connsiteX1" fmla="*/ 6594651 w 6594651"/>
              <a:gd name="connsiteY1" fmla="*/ 0 h 5442994"/>
              <a:gd name="connsiteX2" fmla="*/ 6594651 w 6594651"/>
              <a:gd name="connsiteY2" fmla="*/ 5442994 h 5442994"/>
              <a:gd name="connsiteX3" fmla="*/ 1209449 w 6594651"/>
              <a:gd name="connsiteY3" fmla="*/ 5442994 h 5442994"/>
              <a:gd name="connsiteX4" fmla="*/ 3725609 w 6594651"/>
              <a:gd name="connsiteY4" fmla="*/ 1527339 h 5442994"/>
              <a:gd name="connsiteX5" fmla="*/ 3537862 w 6594651"/>
              <a:gd name="connsiteY5" fmla="*/ 750793 h 5442994"/>
              <a:gd name="connsiteX6" fmla="*/ 1734973 w 6594651"/>
              <a:gd name="connsiteY6" fmla="*/ 1197 h 5442994"/>
              <a:gd name="connsiteX0" fmla="*/ 525524 w 5385202"/>
              <a:gd name="connsiteY0" fmla="*/ 1197 h 5442994"/>
              <a:gd name="connsiteX1" fmla="*/ 5385202 w 5385202"/>
              <a:gd name="connsiteY1" fmla="*/ 0 h 5442994"/>
              <a:gd name="connsiteX2" fmla="*/ 5385202 w 5385202"/>
              <a:gd name="connsiteY2" fmla="*/ 5442994 h 5442994"/>
              <a:gd name="connsiteX3" fmla="*/ 0 w 5385202"/>
              <a:gd name="connsiteY3" fmla="*/ 5442994 h 5442994"/>
              <a:gd name="connsiteX4" fmla="*/ 2516160 w 5385202"/>
              <a:gd name="connsiteY4" fmla="*/ 1527339 h 5442994"/>
              <a:gd name="connsiteX5" fmla="*/ 2328413 w 5385202"/>
              <a:gd name="connsiteY5" fmla="*/ 750793 h 5442994"/>
              <a:gd name="connsiteX6" fmla="*/ 525524 w 5385202"/>
              <a:gd name="connsiteY6" fmla="*/ 1197 h 5442994"/>
              <a:gd name="connsiteX0" fmla="*/ 525524 w 5385202"/>
              <a:gd name="connsiteY0" fmla="*/ 1197 h 5442994"/>
              <a:gd name="connsiteX1" fmla="*/ 5385202 w 5385202"/>
              <a:gd name="connsiteY1" fmla="*/ 0 h 5442994"/>
              <a:gd name="connsiteX2" fmla="*/ 4677280 w 5385202"/>
              <a:gd name="connsiteY2" fmla="*/ 5442994 h 5442994"/>
              <a:gd name="connsiteX3" fmla="*/ 0 w 5385202"/>
              <a:gd name="connsiteY3" fmla="*/ 5442994 h 5442994"/>
              <a:gd name="connsiteX4" fmla="*/ 2516160 w 5385202"/>
              <a:gd name="connsiteY4" fmla="*/ 1527339 h 5442994"/>
              <a:gd name="connsiteX5" fmla="*/ 2328413 w 5385202"/>
              <a:gd name="connsiteY5" fmla="*/ 750793 h 5442994"/>
              <a:gd name="connsiteX6" fmla="*/ 525524 w 5385202"/>
              <a:gd name="connsiteY6" fmla="*/ 1197 h 5442994"/>
              <a:gd name="connsiteX0" fmla="*/ 525524 w 4677280"/>
              <a:gd name="connsiteY0" fmla="*/ 1197 h 5442994"/>
              <a:gd name="connsiteX1" fmla="*/ 4640408 w 4677280"/>
              <a:gd name="connsiteY1" fmla="*/ 0 h 5442994"/>
              <a:gd name="connsiteX2" fmla="*/ 4677280 w 4677280"/>
              <a:gd name="connsiteY2" fmla="*/ 5442994 h 5442994"/>
              <a:gd name="connsiteX3" fmla="*/ 0 w 4677280"/>
              <a:gd name="connsiteY3" fmla="*/ 5442994 h 5442994"/>
              <a:gd name="connsiteX4" fmla="*/ 2516160 w 4677280"/>
              <a:gd name="connsiteY4" fmla="*/ 1527339 h 5442994"/>
              <a:gd name="connsiteX5" fmla="*/ 2328413 w 4677280"/>
              <a:gd name="connsiteY5" fmla="*/ 750793 h 5442994"/>
              <a:gd name="connsiteX6" fmla="*/ 525524 w 4677280"/>
              <a:gd name="connsiteY6" fmla="*/ 1197 h 5442994"/>
              <a:gd name="connsiteX0" fmla="*/ 525524 w 4677280"/>
              <a:gd name="connsiteY0" fmla="*/ 1197 h 5442994"/>
              <a:gd name="connsiteX1" fmla="*/ 4662531 w 4677280"/>
              <a:gd name="connsiteY1" fmla="*/ 0 h 5442994"/>
              <a:gd name="connsiteX2" fmla="*/ 4677280 w 4677280"/>
              <a:gd name="connsiteY2" fmla="*/ 5442994 h 5442994"/>
              <a:gd name="connsiteX3" fmla="*/ 0 w 4677280"/>
              <a:gd name="connsiteY3" fmla="*/ 5442994 h 5442994"/>
              <a:gd name="connsiteX4" fmla="*/ 2516160 w 4677280"/>
              <a:gd name="connsiteY4" fmla="*/ 1527339 h 5442994"/>
              <a:gd name="connsiteX5" fmla="*/ 2328413 w 4677280"/>
              <a:gd name="connsiteY5" fmla="*/ 750793 h 5442994"/>
              <a:gd name="connsiteX6" fmla="*/ 525524 w 4677280"/>
              <a:gd name="connsiteY6" fmla="*/ 1197 h 5442994"/>
              <a:gd name="connsiteX0" fmla="*/ 525524 w 4678698"/>
              <a:gd name="connsiteY0" fmla="*/ 1197 h 5442994"/>
              <a:gd name="connsiteX1" fmla="*/ 4677279 w 4678698"/>
              <a:gd name="connsiteY1" fmla="*/ 0 h 5442994"/>
              <a:gd name="connsiteX2" fmla="*/ 4677280 w 4678698"/>
              <a:gd name="connsiteY2" fmla="*/ 5442994 h 5442994"/>
              <a:gd name="connsiteX3" fmla="*/ 0 w 4678698"/>
              <a:gd name="connsiteY3" fmla="*/ 5442994 h 5442994"/>
              <a:gd name="connsiteX4" fmla="*/ 2516160 w 4678698"/>
              <a:gd name="connsiteY4" fmla="*/ 1527339 h 5442994"/>
              <a:gd name="connsiteX5" fmla="*/ 2328413 w 4678698"/>
              <a:gd name="connsiteY5" fmla="*/ 750793 h 5442994"/>
              <a:gd name="connsiteX6" fmla="*/ 525524 w 4678698"/>
              <a:gd name="connsiteY6" fmla="*/ 1197 h 5442994"/>
              <a:gd name="connsiteX0" fmla="*/ 525524 w 4677324"/>
              <a:gd name="connsiteY0" fmla="*/ 1197 h 5442994"/>
              <a:gd name="connsiteX1" fmla="*/ 4677279 w 4677324"/>
              <a:gd name="connsiteY1" fmla="*/ 0 h 5442994"/>
              <a:gd name="connsiteX2" fmla="*/ 4293822 w 4677324"/>
              <a:gd name="connsiteY2" fmla="*/ 5442994 h 5442994"/>
              <a:gd name="connsiteX3" fmla="*/ 0 w 4677324"/>
              <a:gd name="connsiteY3" fmla="*/ 5442994 h 5442994"/>
              <a:gd name="connsiteX4" fmla="*/ 2516160 w 4677324"/>
              <a:gd name="connsiteY4" fmla="*/ 1527339 h 5442994"/>
              <a:gd name="connsiteX5" fmla="*/ 2328413 w 4677324"/>
              <a:gd name="connsiteY5" fmla="*/ 750793 h 5442994"/>
              <a:gd name="connsiteX6" fmla="*/ 525524 w 4677324"/>
              <a:gd name="connsiteY6" fmla="*/ 1197 h 5442994"/>
              <a:gd name="connsiteX0" fmla="*/ 525524 w 4293822"/>
              <a:gd name="connsiteY0" fmla="*/ 8571 h 5450368"/>
              <a:gd name="connsiteX1" fmla="*/ 4279073 w 4293822"/>
              <a:gd name="connsiteY1" fmla="*/ 0 h 5450368"/>
              <a:gd name="connsiteX2" fmla="*/ 4293822 w 4293822"/>
              <a:gd name="connsiteY2" fmla="*/ 5450368 h 5450368"/>
              <a:gd name="connsiteX3" fmla="*/ 0 w 4293822"/>
              <a:gd name="connsiteY3" fmla="*/ 5450368 h 5450368"/>
              <a:gd name="connsiteX4" fmla="*/ 2516160 w 4293822"/>
              <a:gd name="connsiteY4" fmla="*/ 1534713 h 5450368"/>
              <a:gd name="connsiteX5" fmla="*/ 2328413 w 4293822"/>
              <a:gd name="connsiteY5" fmla="*/ 758167 h 5450368"/>
              <a:gd name="connsiteX6" fmla="*/ 525524 w 4293822"/>
              <a:gd name="connsiteY6" fmla="*/ 8571 h 5450368"/>
              <a:gd name="connsiteX0" fmla="*/ 525524 w 4293822"/>
              <a:gd name="connsiteY0" fmla="*/ 15945 h 5457742"/>
              <a:gd name="connsiteX1" fmla="*/ 4264324 w 4293822"/>
              <a:gd name="connsiteY1" fmla="*/ 0 h 5457742"/>
              <a:gd name="connsiteX2" fmla="*/ 4293822 w 4293822"/>
              <a:gd name="connsiteY2" fmla="*/ 5457742 h 5457742"/>
              <a:gd name="connsiteX3" fmla="*/ 0 w 4293822"/>
              <a:gd name="connsiteY3" fmla="*/ 5457742 h 5457742"/>
              <a:gd name="connsiteX4" fmla="*/ 2516160 w 4293822"/>
              <a:gd name="connsiteY4" fmla="*/ 1542087 h 5457742"/>
              <a:gd name="connsiteX5" fmla="*/ 2328413 w 4293822"/>
              <a:gd name="connsiteY5" fmla="*/ 765541 h 5457742"/>
              <a:gd name="connsiteX6" fmla="*/ 525524 w 4293822"/>
              <a:gd name="connsiteY6" fmla="*/ 15945 h 5457742"/>
              <a:gd name="connsiteX0" fmla="*/ 525524 w 4293822"/>
              <a:gd name="connsiteY0" fmla="*/ 15945 h 5457742"/>
              <a:gd name="connsiteX1" fmla="*/ 4256950 w 4293822"/>
              <a:gd name="connsiteY1" fmla="*/ 0 h 5457742"/>
              <a:gd name="connsiteX2" fmla="*/ 4293822 w 4293822"/>
              <a:gd name="connsiteY2" fmla="*/ 5457742 h 5457742"/>
              <a:gd name="connsiteX3" fmla="*/ 0 w 4293822"/>
              <a:gd name="connsiteY3" fmla="*/ 5457742 h 5457742"/>
              <a:gd name="connsiteX4" fmla="*/ 2516160 w 4293822"/>
              <a:gd name="connsiteY4" fmla="*/ 1542087 h 5457742"/>
              <a:gd name="connsiteX5" fmla="*/ 2328413 w 4293822"/>
              <a:gd name="connsiteY5" fmla="*/ 765541 h 5457742"/>
              <a:gd name="connsiteX6" fmla="*/ 525524 w 4293822"/>
              <a:gd name="connsiteY6" fmla="*/ 15945 h 5457742"/>
              <a:gd name="connsiteX0" fmla="*/ 525524 w 4293822"/>
              <a:gd name="connsiteY0" fmla="*/ 23319 h 5465116"/>
              <a:gd name="connsiteX1" fmla="*/ 4264325 w 4293822"/>
              <a:gd name="connsiteY1" fmla="*/ 0 h 5465116"/>
              <a:gd name="connsiteX2" fmla="*/ 4293822 w 4293822"/>
              <a:gd name="connsiteY2" fmla="*/ 5465116 h 5465116"/>
              <a:gd name="connsiteX3" fmla="*/ 0 w 4293822"/>
              <a:gd name="connsiteY3" fmla="*/ 5465116 h 5465116"/>
              <a:gd name="connsiteX4" fmla="*/ 2516160 w 4293822"/>
              <a:gd name="connsiteY4" fmla="*/ 1549461 h 5465116"/>
              <a:gd name="connsiteX5" fmla="*/ 2328413 w 4293822"/>
              <a:gd name="connsiteY5" fmla="*/ 772915 h 5465116"/>
              <a:gd name="connsiteX6" fmla="*/ 525524 w 4293822"/>
              <a:gd name="connsiteY6" fmla="*/ 23319 h 5465116"/>
              <a:gd name="connsiteX0" fmla="*/ 525524 w 4293822"/>
              <a:gd name="connsiteY0" fmla="*/ 38068 h 5479865"/>
              <a:gd name="connsiteX1" fmla="*/ 4264325 w 4293822"/>
              <a:gd name="connsiteY1" fmla="*/ 0 h 5479865"/>
              <a:gd name="connsiteX2" fmla="*/ 4293822 w 4293822"/>
              <a:gd name="connsiteY2" fmla="*/ 5479865 h 5479865"/>
              <a:gd name="connsiteX3" fmla="*/ 0 w 4293822"/>
              <a:gd name="connsiteY3" fmla="*/ 5479865 h 5479865"/>
              <a:gd name="connsiteX4" fmla="*/ 2516160 w 4293822"/>
              <a:gd name="connsiteY4" fmla="*/ 1564210 h 5479865"/>
              <a:gd name="connsiteX5" fmla="*/ 2328413 w 4293822"/>
              <a:gd name="connsiteY5" fmla="*/ 787664 h 5479865"/>
              <a:gd name="connsiteX6" fmla="*/ 525524 w 4293822"/>
              <a:gd name="connsiteY6" fmla="*/ 38068 h 5479865"/>
              <a:gd name="connsiteX0" fmla="*/ 525524 w 4293822"/>
              <a:gd name="connsiteY0" fmla="*/ 1197 h 5442994"/>
              <a:gd name="connsiteX1" fmla="*/ 4264325 w 4293822"/>
              <a:gd name="connsiteY1" fmla="*/ 0 h 5442994"/>
              <a:gd name="connsiteX2" fmla="*/ 4293822 w 4293822"/>
              <a:gd name="connsiteY2" fmla="*/ 5442994 h 5442994"/>
              <a:gd name="connsiteX3" fmla="*/ 0 w 4293822"/>
              <a:gd name="connsiteY3" fmla="*/ 5442994 h 5442994"/>
              <a:gd name="connsiteX4" fmla="*/ 2516160 w 4293822"/>
              <a:gd name="connsiteY4" fmla="*/ 1527339 h 5442994"/>
              <a:gd name="connsiteX5" fmla="*/ 2328413 w 4293822"/>
              <a:gd name="connsiteY5" fmla="*/ 750793 h 5442994"/>
              <a:gd name="connsiteX6" fmla="*/ 525524 w 4293822"/>
              <a:gd name="connsiteY6" fmla="*/ 1197 h 5442994"/>
              <a:gd name="connsiteX0" fmla="*/ 525524 w 4293822"/>
              <a:gd name="connsiteY0" fmla="*/ 1197 h 5442994"/>
              <a:gd name="connsiteX1" fmla="*/ 4242202 w 4293822"/>
              <a:gd name="connsiteY1" fmla="*/ 0 h 5442994"/>
              <a:gd name="connsiteX2" fmla="*/ 4293822 w 4293822"/>
              <a:gd name="connsiteY2" fmla="*/ 5442994 h 5442994"/>
              <a:gd name="connsiteX3" fmla="*/ 0 w 4293822"/>
              <a:gd name="connsiteY3" fmla="*/ 5442994 h 5442994"/>
              <a:gd name="connsiteX4" fmla="*/ 2516160 w 4293822"/>
              <a:gd name="connsiteY4" fmla="*/ 1527339 h 5442994"/>
              <a:gd name="connsiteX5" fmla="*/ 2328413 w 4293822"/>
              <a:gd name="connsiteY5" fmla="*/ 750793 h 5442994"/>
              <a:gd name="connsiteX6" fmla="*/ 525524 w 4293822"/>
              <a:gd name="connsiteY6" fmla="*/ 1197 h 5442994"/>
              <a:gd name="connsiteX0" fmla="*/ 525524 w 4293822"/>
              <a:gd name="connsiteY0" fmla="*/ 0 h 5441797"/>
              <a:gd name="connsiteX1" fmla="*/ 4264325 w 4293822"/>
              <a:gd name="connsiteY1" fmla="*/ 6178 h 5441797"/>
              <a:gd name="connsiteX2" fmla="*/ 4293822 w 4293822"/>
              <a:gd name="connsiteY2" fmla="*/ 5441797 h 5441797"/>
              <a:gd name="connsiteX3" fmla="*/ 0 w 4293822"/>
              <a:gd name="connsiteY3" fmla="*/ 5441797 h 5441797"/>
              <a:gd name="connsiteX4" fmla="*/ 2516160 w 4293822"/>
              <a:gd name="connsiteY4" fmla="*/ 1526142 h 5441797"/>
              <a:gd name="connsiteX5" fmla="*/ 2328413 w 4293822"/>
              <a:gd name="connsiteY5" fmla="*/ 749596 h 5441797"/>
              <a:gd name="connsiteX6" fmla="*/ 525524 w 4293822"/>
              <a:gd name="connsiteY6" fmla="*/ 0 h 5441797"/>
              <a:gd name="connsiteX0" fmla="*/ 525524 w 4293822"/>
              <a:gd name="connsiteY0" fmla="*/ 0 h 5441797"/>
              <a:gd name="connsiteX1" fmla="*/ 4279073 w 4293822"/>
              <a:gd name="connsiteY1" fmla="*/ 6178 h 5441797"/>
              <a:gd name="connsiteX2" fmla="*/ 4293822 w 4293822"/>
              <a:gd name="connsiteY2" fmla="*/ 5441797 h 5441797"/>
              <a:gd name="connsiteX3" fmla="*/ 0 w 4293822"/>
              <a:gd name="connsiteY3" fmla="*/ 5441797 h 5441797"/>
              <a:gd name="connsiteX4" fmla="*/ 2516160 w 4293822"/>
              <a:gd name="connsiteY4" fmla="*/ 1526142 h 5441797"/>
              <a:gd name="connsiteX5" fmla="*/ 2328413 w 4293822"/>
              <a:gd name="connsiteY5" fmla="*/ 749596 h 5441797"/>
              <a:gd name="connsiteX6" fmla="*/ 525524 w 4293822"/>
              <a:gd name="connsiteY6" fmla="*/ 0 h 5441797"/>
              <a:gd name="connsiteX0" fmla="*/ 525524 w 4293822"/>
              <a:gd name="connsiteY0" fmla="*/ 0 h 5441797"/>
              <a:gd name="connsiteX1" fmla="*/ 4286447 w 4293822"/>
              <a:gd name="connsiteY1" fmla="*/ 6178 h 5441797"/>
              <a:gd name="connsiteX2" fmla="*/ 4293822 w 4293822"/>
              <a:gd name="connsiteY2" fmla="*/ 5441797 h 5441797"/>
              <a:gd name="connsiteX3" fmla="*/ 0 w 4293822"/>
              <a:gd name="connsiteY3" fmla="*/ 5441797 h 5441797"/>
              <a:gd name="connsiteX4" fmla="*/ 2516160 w 4293822"/>
              <a:gd name="connsiteY4" fmla="*/ 1526142 h 5441797"/>
              <a:gd name="connsiteX5" fmla="*/ 2328413 w 4293822"/>
              <a:gd name="connsiteY5" fmla="*/ 749596 h 5441797"/>
              <a:gd name="connsiteX6" fmla="*/ 525524 w 4293822"/>
              <a:gd name="connsiteY6" fmla="*/ 0 h 5441797"/>
              <a:gd name="connsiteX0" fmla="*/ 525524 w 4293822"/>
              <a:gd name="connsiteY0" fmla="*/ 0 h 5441797"/>
              <a:gd name="connsiteX1" fmla="*/ 4271699 w 4293822"/>
              <a:gd name="connsiteY1" fmla="*/ 6178 h 5441797"/>
              <a:gd name="connsiteX2" fmla="*/ 4293822 w 4293822"/>
              <a:gd name="connsiteY2" fmla="*/ 5441797 h 5441797"/>
              <a:gd name="connsiteX3" fmla="*/ 0 w 4293822"/>
              <a:gd name="connsiteY3" fmla="*/ 5441797 h 5441797"/>
              <a:gd name="connsiteX4" fmla="*/ 2516160 w 4293822"/>
              <a:gd name="connsiteY4" fmla="*/ 1526142 h 5441797"/>
              <a:gd name="connsiteX5" fmla="*/ 2328413 w 4293822"/>
              <a:gd name="connsiteY5" fmla="*/ 749596 h 5441797"/>
              <a:gd name="connsiteX6" fmla="*/ 525524 w 4293822"/>
              <a:gd name="connsiteY6" fmla="*/ 0 h 5441797"/>
              <a:gd name="connsiteX0" fmla="*/ 525524 w 4293822"/>
              <a:gd name="connsiteY0" fmla="*/ 8571 h 5450368"/>
              <a:gd name="connsiteX1" fmla="*/ 4264325 w 4293822"/>
              <a:gd name="connsiteY1" fmla="*/ 0 h 5450368"/>
              <a:gd name="connsiteX2" fmla="*/ 4293822 w 4293822"/>
              <a:gd name="connsiteY2" fmla="*/ 5450368 h 5450368"/>
              <a:gd name="connsiteX3" fmla="*/ 0 w 4293822"/>
              <a:gd name="connsiteY3" fmla="*/ 5450368 h 5450368"/>
              <a:gd name="connsiteX4" fmla="*/ 2516160 w 4293822"/>
              <a:gd name="connsiteY4" fmla="*/ 1534713 h 5450368"/>
              <a:gd name="connsiteX5" fmla="*/ 2328413 w 4293822"/>
              <a:gd name="connsiteY5" fmla="*/ 758167 h 5450368"/>
              <a:gd name="connsiteX6" fmla="*/ 525524 w 4293822"/>
              <a:gd name="connsiteY6" fmla="*/ 8571 h 5450368"/>
              <a:gd name="connsiteX0" fmla="*/ 525524 w 4293822"/>
              <a:gd name="connsiteY0" fmla="*/ 23319 h 5465116"/>
              <a:gd name="connsiteX1" fmla="*/ 4256950 w 4293822"/>
              <a:gd name="connsiteY1" fmla="*/ 0 h 5465116"/>
              <a:gd name="connsiteX2" fmla="*/ 4293822 w 4293822"/>
              <a:gd name="connsiteY2" fmla="*/ 5465116 h 5465116"/>
              <a:gd name="connsiteX3" fmla="*/ 0 w 4293822"/>
              <a:gd name="connsiteY3" fmla="*/ 5465116 h 5465116"/>
              <a:gd name="connsiteX4" fmla="*/ 2516160 w 4293822"/>
              <a:gd name="connsiteY4" fmla="*/ 1549461 h 5465116"/>
              <a:gd name="connsiteX5" fmla="*/ 2328413 w 4293822"/>
              <a:gd name="connsiteY5" fmla="*/ 772915 h 5465116"/>
              <a:gd name="connsiteX6" fmla="*/ 525524 w 4293822"/>
              <a:gd name="connsiteY6" fmla="*/ 23319 h 5465116"/>
              <a:gd name="connsiteX0" fmla="*/ 525524 w 4293822"/>
              <a:gd name="connsiteY0" fmla="*/ 8571 h 5450368"/>
              <a:gd name="connsiteX1" fmla="*/ 4234828 w 4293822"/>
              <a:gd name="connsiteY1" fmla="*/ 0 h 5450368"/>
              <a:gd name="connsiteX2" fmla="*/ 4293822 w 4293822"/>
              <a:gd name="connsiteY2" fmla="*/ 5450368 h 5450368"/>
              <a:gd name="connsiteX3" fmla="*/ 0 w 4293822"/>
              <a:gd name="connsiteY3" fmla="*/ 5450368 h 5450368"/>
              <a:gd name="connsiteX4" fmla="*/ 2516160 w 4293822"/>
              <a:gd name="connsiteY4" fmla="*/ 1534713 h 5450368"/>
              <a:gd name="connsiteX5" fmla="*/ 2328413 w 4293822"/>
              <a:gd name="connsiteY5" fmla="*/ 758167 h 5450368"/>
              <a:gd name="connsiteX6" fmla="*/ 525524 w 4293822"/>
              <a:gd name="connsiteY6" fmla="*/ 8571 h 5450368"/>
              <a:gd name="connsiteX0" fmla="*/ 525524 w 4293822"/>
              <a:gd name="connsiteY0" fmla="*/ 8571 h 5450368"/>
              <a:gd name="connsiteX1" fmla="*/ 4264325 w 4293822"/>
              <a:gd name="connsiteY1" fmla="*/ 0 h 5450368"/>
              <a:gd name="connsiteX2" fmla="*/ 4293822 w 4293822"/>
              <a:gd name="connsiteY2" fmla="*/ 5450368 h 5450368"/>
              <a:gd name="connsiteX3" fmla="*/ 0 w 4293822"/>
              <a:gd name="connsiteY3" fmla="*/ 5450368 h 5450368"/>
              <a:gd name="connsiteX4" fmla="*/ 2516160 w 4293822"/>
              <a:gd name="connsiteY4" fmla="*/ 1534713 h 5450368"/>
              <a:gd name="connsiteX5" fmla="*/ 2328413 w 4293822"/>
              <a:gd name="connsiteY5" fmla="*/ 758167 h 5450368"/>
              <a:gd name="connsiteX6" fmla="*/ 525524 w 4293822"/>
              <a:gd name="connsiteY6" fmla="*/ 8571 h 5450368"/>
              <a:gd name="connsiteX0" fmla="*/ 525524 w 4293822"/>
              <a:gd name="connsiteY0" fmla="*/ 8571 h 5450368"/>
              <a:gd name="connsiteX1" fmla="*/ 4279073 w 4293822"/>
              <a:gd name="connsiteY1" fmla="*/ 0 h 5450368"/>
              <a:gd name="connsiteX2" fmla="*/ 4293822 w 4293822"/>
              <a:gd name="connsiteY2" fmla="*/ 5450368 h 5450368"/>
              <a:gd name="connsiteX3" fmla="*/ 0 w 4293822"/>
              <a:gd name="connsiteY3" fmla="*/ 5450368 h 5450368"/>
              <a:gd name="connsiteX4" fmla="*/ 2516160 w 4293822"/>
              <a:gd name="connsiteY4" fmla="*/ 1534713 h 5450368"/>
              <a:gd name="connsiteX5" fmla="*/ 2328413 w 4293822"/>
              <a:gd name="connsiteY5" fmla="*/ 758167 h 5450368"/>
              <a:gd name="connsiteX6" fmla="*/ 525524 w 4293822"/>
              <a:gd name="connsiteY6" fmla="*/ 8571 h 5450368"/>
              <a:gd name="connsiteX0" fmla="*/ 525524 w 4293822"/>
              <a:gd name="connsiteY0" fmla="*/ 8571 h 5450368"/>
              <a:gd name="connsiteX1" fmla="*/ 4286447 w 4293822"/>
              <a:gd name="connsiteY1" fmla="*/ 0 h 5450368"/>
              <a:gd name="connsiteX2" fmla="*/ 4293822 w 4293822"/>
              <a:gd name="connsiteY2" fmla="*/ 5450368 h 5450368"/>
              <a:gd name="connsiteX3" fmla="*/ 0 w 4293822"/>
              <a:gd name="connsiteY3" fmla="*/ 5450368 h 5450368"/>
              <a:gd name="connsiteX4" fmla="*/ 2516160 w 4293822"/>
              <a:gd name="connsiteY4" fmla="*/ 1534713 h 5450368"/>
              <a:gd name="connsiteX5" fmla="*/ 2328413 w 4293822"/>
              <a:gd name="connsiteY5" fmla="*/ 758167 h 5450368"/>
              <a:gd name="connsiteX6" fmla="*/ 525524 w 4293822"/>
              <a:gd name="connsiteY6" fmla="*/ 8571 h 5450368"/>
              <a:gd name="connsiteX0" fmla="*/ 525524 w 4302089"/>
              <a:gd name="connsiteY0" fmla="*/ 8571 h 5450368"/>
              <a:gd name="connsiteX1" fmla="*/ 4301196 w 4302089"/>
              <a:gd name="connsiteY1" fmla="*/ 0 h 5450368"/>
              <a:gd name="connsiteX2" fmla="*/ 4293822 w 4302089"/>
              <a:gd name="connsiteY2" fmla="*/ 5450368 h 5450368"/>
              <a:gd name="connsiteX3" fmla="*/ 0 w 4302089"/>
              <a:gd name="connsiteY3" fmla="*/ 5450368 h 5450368"/>
              <a:gd name="connsiteX4" fmla="*/ 2516160 w 4302089"/>
              <a:gd name="connsiteY4" fmla="*/ 1534713 h 5450368"/>
              <a:gd name="connsiteX5" fmla="*/ 2328413 w 4302089"/>
              <a:gd name="connsiteY5" fmla="*/ 758167 h 5450368"/>
              <a:gd name="connsiteX6" fmla="*/ 525524 w 4302089"/>
              <a:gd name="connsiteY6" fmla="*/ 8571 h 5450368"/>
              <a:gd name="connsiteX0" fmla="*/ 525524 w 4293822"/>
              <a:gd name="connsiteY0" fmla="*/ 1197 h 5442994"/>
              <a:gd name="connsiteX1" fmla="*/ 4286447 w 4293822"/>
              <a:gd name="connsiteY1" fmla="*/ 0 h 5442994"/>
              <a:gd name="connsiteX2" fmla="*/ 4293822 w 4293822"/>
              <a:gd name="connsiteY2" fmla="*/ 5442994 h 5442994"/>
              <a:gd name="connsiteX3" fmla="*/ 0 w 4293822"/>
              <a:gd name="connsiteY3" fmla="*/ 5442994 h 5442994"/>
              <a:gd name="connsiteX4" fmla="*/ 2516160 w 4293822"/>
              <a:gd name="connsiteY4" fmla="*/ 1527339 h 5442994"/>
              <a:gd name="connsiteX5" fmla="*/ 2328413 w 4293822"/>
              <a:gd name="connsiteY5" fmla="*/ 750793 h 5442994"/>
              <a:gd name="connsiteX6" fmla="*/ 525524 w 4293822"/>
              <a:gd name="connsiteY6" fmla="*/ 1197 h 5442994"/>
              <a:gd name="connsiteX0" fmla="*/ 525524 w 4293822"/>
              <a:gd name="connsiteY0" fmla="*/ 8571 h 5450368"/>
              <a:gd name="connsiteX1" fmla="*/ 4286447 w 4293822"/>
              <a:gd name="connsiteY1" fmla="*/ 0 h 5450368"/>
              <a:gd name="connsiteX2" fmla="*/ 4293822 w 4293822"/>
              <a:gd name="connsiteY2" fmla="*/ 5450368 h 5450368"/>
              <a:gd name="connsiteX3" fmla="*/ 0 w 4293822"/>
              <a:gd name="connsiteY3" fmla="*/ 5450368 h 5450368"/>
              <a:gd name="connsiteX4" fmla="*/ 2516160 w 4293822"/>
              <a:gd name="connsiteY4" fmla="*/ 1534713 h 5450368"/>
              <a:gd name="connsiteX5" fmla="*/ 2328413 w 4293822"/>
              <a:gd name="connsiteY5" fmla="*/ 758167 h 5450368"/>
              <a:gd name="connsiteX6" fmla="*/ 525524 w 4293822"/>
              <a:gd name="connsiteY6" fmla="*/ 8571 h 5450368"/>
              <a:gd name="connsiteX0" fmla="*/ 525524 w 4293822"/>
              <a:gd name="connsiteY0" fmla="*/ 8571 h 5450368"/>
              <a:gd name="connsiteX1" fmla="*/ 4286447 w 4293822"/>
              <a:gd name="connsiteY1" fmla="*/ 0 h 5450368"/>
              <a:gd name="connsiteX2" fmla="*/ 4293822 w 4293822"/>
              <a:gd name="connsiteY2" fmla="*/ 5450368 h 5450368"/>
              <a:gd name="connsiteX3" fmla="*/ 0 w 4293822"/>
              <a:gd name="connsiteY3" fmla="*/ 5450368 h 5450368"/>
              <a:gd name="connsiteX4" fmla="*/ 2516160 w 4293822"/>
              <a:gd name="connsiteY4" fmla="*/ 1534713 h 5450368"/>
              <a:gd name="connsiteX5" fmla="*/ 2328413 w 4293822"/>
              <a:gd name="connsiteY5" fmla="*/ 758167 h 5450368"/>
              <a:gd name="connsiteX6" fmla="*/ 525524 w 4293822"/>
              <a:gd name="connsiteY6" fmla="*/ 8571 h 545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3822" h="5450368">
                <a:moveTo>
                  <a:pt x="525524" y="8571"/>
                </a:moveTo>
                <a:lnTo>
                  <a:pt x="4286447" y="0"/>
                </a:lnTo>
                <a:cubicBezTo>
                  <a:pt x="4291363" y="1814331"/>
                  <a:pt x="4288906" y="3636037"/>
                  <a:pt x="4293822" y="5450368"/>
                </a:cubicBezTo>
                <a:lnTo>
                  <a:pt x="0" y="5450368"/>
                </a:lnTo>
                <a:lnTo>
                  <a:pt x="2516160" y="1534713"/>
                </a:lnTo>
                <a:cubicBezTo>
                  <a:pt x="2678753" y="1268431"/>
                  <a:pt x="2594695" y="920759"/>
                  <a:pt x="2328413" y="758167"/>
                </a:cubicBezTo>
                <a:cubicBezTo>
                  <a:pt x="1971290" y="540107"/>
                  <a:pt x="882647" y="226631"/>
                  <a:pt x="525524" y="8571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 rIns="504000" anchor="ctr">
            <a:noAutofit/>
          </a:bodyPr>
          <a:lstStyle>
            <a:lvl1pPr marL="0" indent="0" algn="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Insertar imagen</a:t>
            </a:r>
            <a:endParaRPr lang="es-ES" dirty="0"/>
          </a:p>
        </p:txBody>
      </p:sp>
      <p:sp>
        <p:nvSpPr>
          <p:cNvPr id="231" name="Slide Number Placeholder 4"/>
          <p:cNvSpPr>
            <a:spLocks noGrp="1"/>
          </p:cNvSpPr>
          <p:nvPr userDrawn="1">
            <p:ph type="sldNum" sz="quarter" idx="4"/>
          </p:nvPr>
        </p:nvSpPr>
        <p:spPr>
          <a:xfrm>
            <a:off x="5958783" y="476747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/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0" name="Slide Number Placeholder 4"/>
          <p:cNvSpPr txBox="1">
            <a:spLocks/>
          </p:cNvSpPr>
          <p:nvPr userDrawn="1"/>
        </p:nvSpPr>
        <p:spPr>
          <a:xfrm>
            <a:off x="5958783" y="4767473"/>
            <a:ext cx="492919" cy="273844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171450" rtl="0" eaLnBrk="1" latinLnBrk="0" hangingPunct="1">
              <a:defRPr sz="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14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143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572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287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15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71600" algn="l" defTabSz="171450" rtl="0" eaLnBrk="1" latinLnBrk="0" hangingPunct="1">
              <a:defRPr sz="6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700" smtClean="0"/>
              <a:pPr/>
              <a:t>‹Nº›</a:t>
            </a:fld>
            <a:endParaRPr lang="en-US" sz="700" dirty="0"/>
          </a:p>
        </p:txBody>
      </p:sp>
      <p:sp>
        <p:nvSpPr>
          <p:cNvPr id="37" name="Marcador de texto 144"/>
          <p:cNvSpPr>
            <a:spLocks noGrp="1"/>
          </p:cNvSpPr>
          <p:nvPr>
            <p:ph type="body" sz="quarter" idx="17" hasCustomPrompt="1"/>
          </p:nvPr>
        </p:nvSpPr>
        <p:spPr>
          <a:xfrm>
            <a:off x="406302" y="1296338"/>
            <a:ext cx="2849854" cy="320878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>
            <a:lvl1pPr marL="0" indent="0">
              <a:buNone/>
              <a:defRPr lang="es-ES" sz="1800" b="1" dirty="0">
                <a:solidFill>
                  <a:schemeClr val="tx1"/>
                </a:solidFill>
              </a:defRPr>
            </a:lvl1pPr>
          </a:lstStyle>
          <a:p>
            <a:pPr marL="0" lvl="0" defTabSz="171446"/>
            <a:r>
              <a:rPr lang="es-ES" noProof="0" dirty="0" err="1" smtClean="0"/>
              <a:t>Item</a:t>
            </a:r>
            <a:r>
              <a:rPr lang="es-ES" noProof="0" dirty="0" smtClean="0"/>
              <a:t> 1</a:t>
            </a:r>
            <a:endParaRPr lang="es-ES" noProof="0" dirty="0"/>
          </a:p>
        </p:txBody>
      </p:sp>
      <p:sp>
        <p:nvSpPr>
          <p:cNvPr id="38" name="Marcador de texto 147"/>
          <p:cNvSpPr>
            <a:spLocks noGrp="1"/>
          </p:cNvSpPr>
          <p:nvPr>
            <p:ph type="body" sz="quarter" idx="18" hasCustomPrompt="1"/>
          </p:nvPr>
        </p:nvSpPr>
        <p:spPr>
          <a:xfrm>
            <a:off x="406302" y="1660129"/>
            <a:ext cx="2849854" cy="251798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36000" anchor="t" anchorCtr="0">
            <a:noAutofit/>
          </a:bodyPr>
          <a:lstStyle>
            <a:lvl1pPr marL="0" indent="0">
              <a:buNone/>
              <a:defRPr lang="es-ES" sz="800" b="0" i="0" baseline="0" smtClean="0">
                <a:solidFill>
                  <a:schemeClr val="accent4"/>
                </a:solidFill>
                <a:effectLst/>
                <a:latin typeface="+mj-lt"/>
              </a:defRPr>
            </a:lvl1pPr>
            <a:lvl2pPr marL="17" indent="0">
              <a:buNone/>
              <a:defRPr lang="es-ES" sz="675" smtClean="0"/>
            </a:lvl2pPr>
            <a:lvl3pPr marL="171462" indent="0">
              <a:buNone/>
              <a:defRPr lang="es-ES" sz="675" smtClean="0"/>
            </a:lvl3pPr>
            <a:lvl4pPr marL="342909" indent="0">
              <a:buNone/>
              <a:defRPr lang="es-ES" sz="675" smtClean="0"/>
            </a:lvl4pPr>
            <a:lvl5pPr marL="514354" indent="0">
              <a:buNone/>
              <a:defRPr lang="es-ES" sz="675"/>
            </a:lvl5pPr>
          </a:lstStyle>
          <a:p>
            <a:pPr marL="0" lvl="0" defTabSz="171446">
              <a:lnSpc>
                <a:spcPct val="130000"/>
              </a:lnSpc>
              <a:buSzPct val="25000"/>
            </a:pPr>
            <a:r>
              <a:rPr lang="es-ES" dirty="0" smtClean="0"/>
              <a:t>Insertar texto en el cuadro</a:t>
            </a:r>
            <a:endParaRPr lang="es-ES" dirty="0"/>
          </a:p>
        </p:txBody>
      </p:sp>
      <p:sp>
        <p:nvSpPr>
          <p:cNvPr id="39" name="Marcador de texto 144"/>
          <p:cNvSpPr>
            <a:spLocks noGrp="1"/>
          </p:cNvSpPr>
          <p:nvPr>
            <p:ph type="body" sz="quarter" idx="19" hasCustomPrompt="1"/>
          </p:nvPr>
        </p:nvSpPr>
        <p:spPr>
          <a:xfrm>
            <a:off x="406302" y="2089708"/>
            <a:ext cx="2849854" cy="320878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>
            <a:lvl1pPr marL="0" indent="0">
              <a:buNone/>
              <a:defRPr lang="es-ES" sz="1800" b="1" dirty="0">
                <a:solidFill>
                  <a:schemeClr val="tx1"/>
                </a:solidFill>
              </a:defRPr>
            </a:lvl1pPr>
          </a:lstStyle>
          <a:p>
            <a:pPr marL="0" lvl="0" defTabSz="171446"/>
            <a:r>
              <a:rPr lang="es-ES" noProof="0" dirty="0" err="1" smtClean="0"/>
              <a:t>Item</a:t>
            </a:r>
            <a:r>
              <a:rPr lang="es-ES" noProof="0" dirty="0" smtClean="0"/>
              <a:t> 1</a:t>
            </a:r>
            <a:endParaRPr lang="es-ES" noProof="0" dirty="0"/>
          </a:p>
        </p:txBody>
      </p:sp>
      <p:sp>
        <p:nvSpPr>
          <p:cNvPr id="40" name="Marcador de texto 147"/>
          <p:cNvSpPr>
            <a:spLocks noGrp="1"/>
          </p:cNvSpPr>
          <p:nvPr>
            <p:ph type="body" sz="quarter" idx="20" hasCustomPrompt="1"/>
          </p:nvPr>
        </p:nvSpPr>
        <p:spPr>
          <a:xfrm>
            <a:off x="406302" y="2453499"/>
            <a:ext cx="2849854" cy="251798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36000" anchor="t" anchorCtr="0">
            <a:noAutofit/>
          </a:bodyPr>
          <a:lstStyle>
            <a:lvl1pPr marL="0" indent="0">
              <a:buNone/>
              <a:defRPr lang="es-ES" sz="800" b="0" i="0" baseline="0" smtClean="0">
                <a:solidFill>
                  <a:schemeClr val="accent4"/>
                </a:solidFill>
                <a:effectLst/>
                <a:latin typeface="+mj-lt"/>
              </a:defRPr>
            </a:lvl1pPr>
            <a:lvl2pPr marL="17" indent="0">
              <a:buNone/>
              <a:defRPr lang="es-ES" sz="675" smtClean="0"/>
            </a:lvl2pPr>
            <a:lvl3pPr marL="171462" indent="0">
              <a:buNone/>
              <a:defRPr lang="es-ES" sz="675" smtClean="0"/>
            </a:lvl3pPr>
            <a:lvl4pPr marL="342909" indent="0">
              <a:buNone/>
              <a:defRPr lang="es-ES" sz="675" smtClean="0"/>
            </a:lvl4pPr>
            <a:lvl5pPr marL="514354" indent="0">
              <a:buNone/>
              <a:defRPr lang="es-ES" sz="675"/>
            </a:lvl5pPr>
          </a:lstStyle>
          <a:p>
            <a:pPr marL="0" lvl="0" defTabSz="171446">
              <a:lnSpc>
                <a:spcPct val="130000"/>
              </a:lnSpc>
              <a:buSzPct val="25000"/>
            </a:pPr>
            <a:r>
              <a:rPr lang="es-ES" dirty="0" smtClean="0"/>
              <a:t>Insertar texto en el cuadro</a:t>
            </a:r>
            <a:endParaRPr lang="es-ES" dirty="0"/>
          </a:p>
        </p:txBody>
      </p:sp>
      <p:sp>
        <p:nvSpPr>
          <p:cNvPr id="41" name="Marcador de texto 144"/>
          <p:cNvSpPr>
            <a:spLocks noGrp="1"/>
          </p:cNvSpPr>
          <p:nvPr>
            <p:ph type="body" sz="quarter" idx="21" hasCustomPrompt="1"/>
          </p:nvPr>
        </p:nvSpPr>
        <p:spPr>
          <a:xfrm>
            <a:off x="406302" y="2894271"/>
            <a:ext cx="2849854" cy="320878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>
            <a:lvl1pPr marL="0" indent="0">
              <a:buNone/>
              <a:defRPr lang="es-ES" sz="1800" b="1" dirty="0">
                <a:solidFill>
                  <a:schemeClr val="tx1"/>
                </a:solidFill>
              </a:defRPr>
            </a:lvl1pPr>
          </a:lstStyle>
          <a:p>
            <a:pPr marL="0" lvl="0" defTabSz="171446"/>
            <a:r>
              <a:rPr lang="es-ES" noProof="0" dirty="0" err="1" smtClean="0"/>
              <a:t>Item</a:t>
            </a:r>
            <a:r>
              <a:rPr lang="es-ES" noProof="0" dirty="0" smtClean="0"/>
              <a:t> 1</a:t>
            </a:r>
            <a:endParaRPr lang="es-ES" noProof="0" dirty="0"/>
          </a:p>
        </p:txBody>
      </p:sp>
      <p:sp>
        <p:nvSpPr>
          <p:cNvPr id="42" name="Marcador de texto 147"/>
          <p:cNvSpPr>
            <a:spLocks noGrp="1"/>
          </p:cNvSpPr>
          <p:nvPr>
            <p:ph type="body" sz="quarter" idx="22" hasCustomPrompt="1"/>
          </p:nvPr>
        </p:nvSpPr>
        <p:spPr>
          <a:xfrm>
            <a:off x="406302" y="3258062"/>
            <a:ext cx="2849854" cy="251798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36000" anchor="t" anchorCtr="0">
            <a:noAutofit/>
          </a:bodyPr>
          <a:lstStyle>
            <a:lvl1pPr marL="0" indent="0">
              <a:buNone/>
              <a:defRPr lang="es-ES" sz="800" b="0" i="0" baseline="0" smtClean="0">
                <a:solidFill>
                  <a:schemeClr val="accent4"/>
                </a:solidFill>
                <a:effectLst/>
                <a:latin typeface="+mj-lt"/>
              </a:defRPr>
            </a:lvl1pPr>
            <a:lvl2pPr marL="17" indent="0">
              <a:buNone/>
              <a:defRPr lang="es-ES" sz="675" smtClean="0"/>
            </a:lvl2pPr>
            <a:lvl3pPr marL="171462" indent="0">
              <a:buNone/>
              <a:defRPr lang="es-ES" sz="675" smtClean="0"/>
            </a:lvl3pPr>
            <a:lvl4pPr marL="342909" indent="0">
              <a:buNone/>
              <a:defRPr lang="es-ES" sz="675" smtClean="0"/>
            </a:lvl4pPr>
            <a:lvl5pPr marL="514354" indent="0">
              <a:buNone/>
              <a:defRPr lang="es-ES" sz="675"/>
            </a:lvl5pPr>
          </a:lstStyle>
          <a:p>
            <a:pPr marL="0" lvl="0" defTabSz="171446">
              <a:lnSpc>
                <a:spcPct val="130000"/>
              </a:lnSpc>
              <a:buSzPct val="25000"/>
            </a:pPr>
            <a:r>
              <a:rPr lang="es-ES" dirty="0" smtClean="0"/>
              <a:t>Insertar texto en el cuadro</a:t>
            </a:r>
            <a:endParaRPr lang="es-ES" dirty="0"/>
          </a:p>
        </p:txBody>
      </p:sp>
      <p:sp>
        <p:nvSpPr>
          <p:cNvPr id="43" name="Marcador de texto 144"/>
          <p:cNvSpPr>
            <a:spLocks noGrp="1"/>
          </p:cNvSpPr>
          <p:nvPr>
            <p:ph type="body" sz="quarter" idx="24" hasCustomPrompt="1"/>
          </p:nvPr>
        </p:nvSpPr>
        <p:spPr>
          <a:xfrm>
            <a:off x="406302" y="3698058"/>
            <a:ext cx="2849854" cy="320878"/>
          </a:xfrm>
          <a:prstGeom prst="rect">
            <a:avLst/>
          </a:prstGeom>
          <a:noFill/>
        </p:spPr>
        <p:txBody>
          <a:bodyPr wrap="square" lIns="90000" rIns="90000" rtlCol="0" anchor="ctr">
            <a:noAutofit/>
          </a:bodyPr>
          <a:lstStyle>
            <a:lvl1pPr marL="0" indent="0">
              <a:buNone/>
              <a:defRPr lang="es-ES" sz="1800" b="1" dirty="0">
                <a:solidFill>
                  <a:schemeClr val="tx1"/>
                </a:solidFill>
              </a:defRPr>
            </a:lvl1pPr>
          </a:lstStyle>
          <a:p>
            <a:pPr marL="0" lvl="0" defTabSz="171446"/>
            <a:r>
              <a:rPr lang="es-ES" noProof="0" dirty="0" err="1" smtClean="0"/>
              <a:t>Item</a:t>
            </a:r>
            <a:r>
              <a:rPr lang="es-ES" noProof="0" dirty="0" smtClean="0"/>
              <a:t> 1</a:t>
            </a:r>
            <a:endParaRPr lang="es-ES" noProof="0" dirty="0"/>
          </a:p>
        </p:txBody>
      </p:sp>
      <p:sp>
        <p:nvSpPr>
          <p:cNvPr id="44" name="Marcador de texto 147"/>
          <p:cNvSpPr>
            <a:spLocks noGrp="1"/>
          </p:cNvSpPr>
          <p:nvPr>
            <p:ph type="body" sz="quarter" idx="25" hasCustomPrompt="1"/>
          </p:nvPr>
        </p:nvSpPr>
        <p:spPr>
          <a:xfrm>
            <a:off x="406302" y="4061849"/>
            <a:ext cx="2849854" cy="251798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36000" anchor="t" anchorCtr="0">
            <a:noAutofit/>
          </a:bodyPr>
          <a:lstStyle>
            <a:lvl1pPr marL="0" indent="0">
              <a:buNone/>
              <a:defRPr lang="es-ES" sz="800" b="0" i="0" baseline="0" smtClean="0">
                <a:solidFill>
                  <a:schemeClr val="accent4"/>
                </a:solidFill>
                <a:effectLst/>
                <a:latin typeface="+mj-lt"/>
              </a:defRPr>
            </a:lvl1pPr>
            <a:lvl2pPr marL="17" indent="0">
              <a:buNone/>
              <a:defRPr lang="es-ES" sz="675" smtClean="0"/>
            </a:lvl2pPr>
            <a:lvl3pPr marL="171462" indent="0">
              <a:buNone/>
              <a:defRPr lang="es-ES" sz="675" smtClean="0"/>
            </a:lvl3pPr>
            <a:lvl4pPr marL="342909" indent="0">
              <a:buNone/>
              <a:defRPr lang="es-ES" sz="675" smtClean="0"/>
            </a:lvl4pPr>
            <a:lvl5pPr marL="514354" indent="0">
              <a:buNone/>
              <a:defRPr lang="es-ES" sz="675"/>
            </a:lvl5pPr>
          </a:lstStyle>
          <a:p>
            <a:pPr marL="0" lvl="0" defTabSz="171446">
              <a:lnSpc>
                <a:spcPct val="130000"/>
              </a:lnSpc>
              <a:buSzPct val="25000"/>
            </a:pPr>
            <a:r>
              <a:rPr lang="es-ES" dirty="0" smtClean="0"/>
              <a:t>Insertar texto en el cuadro</a:t>
            </a:r>
            <a:endParaRPr lang="es-ES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37687EDC-B293-4A66-B0C5-160D4BE10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302" y="376584"/>
            <a:ext cx="3513352" cy="149347"/>
          </a:xfrm>
          <a:prstGeom prst="rect">
            <a:avLst/>
          </a:prstGeom>
        </p:spPr>
        <p:txBody>
          <a:bodyPr wrap="none" lIns="90000" rIns="90000"/>
          <a:lstStyle>
            <a:lvl1pPr marL="0" indent="0">
              <a:buNone/>
              <a:defRPr lang="en-US" sz="800" b="0" dirty="0">
                <a:solidFill>
                  <a:srgbClr val="000000"/>
                </a:solidFill>
              </a:defRPr>
            </a:lvl1pPr>
          </a:lstStyle>
          <a:p>
            <a:pPr marL="171429" lvl="0" indent="-171429">
              <a:lnSpc>
                <a:spcPct val="80000"/>
              </a:lnSpc>
              <a:spcBef>
                <a:spcPts val="375"/>
              </a:spcBef>
            </a:pPr>
            <a:r>
              <a:rPr lang="es-ES" noProof="0" dirty="0" smtClean="0"/>
              <a:t>Título de la presentación</a:t>
            </a:r>
            <a:endParaRPr lang="es-ES" noProof="0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2" y="574187"/>
            <a:ext cx="3513352" cy="320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 dirty="0" smtClean="0"/>
              <a:t>Índice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0415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2">
            <a:extLst>
              <a:ext uri="{FF2B5EF4-FFF2-40B4-BE49-F238E27FC236}">
                <a16:creationId xmlns:a16="http://schemas.microsoft.com/office/drawing/2014/main" id="{FA0BE530-3449-4627-8E7A-02C1B8B350C4}"/>
              </a:ext>
            </a:extLst>
          </p:cNvPr>
          <p:cNvSpPr txBox="1"/>
          <p:nvPr userDrawn="1"/>
        </p:nvSpPr>
        <p:spPr>
          <a:xfrm>
            <a:off x="8754820" y="5893183"/>
            <a:ext cx="1388797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E4E4E4"/>
                </a:solidFill>
                <a:latin typeface="+mj-lt"/>
              </a:rPr>
              <a:t>CONTENT TITLE</a:t>
            </a:r>
          </a:p>
          <a:p>
            <a:pPr algn="ctr"/>
            <a:endParaRPr lang="en-US" sz="2400" b="1">
              <a:solidFill>
                <a:srgbClr val="E4E4E4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sz="2000">
                <a:solidFill>
                  <a:srgbClr val="E4E4E4"/>
                </a:solidFill>
              </a:rPr>
              <a:t>Aliquam et ante nunc fusce tincidunt eget ligula vitae hendrerit. Phasellus id ligula ut enim elementum bibendum eget eget magna.</a:t>
            </a:r>
            <a:endParaRPr lang="en-US" sz="2400">
              <a:solidFill>
                <a:srgbClr val="E4E4E4"/>
              </a:solidFill>
            </a:endParaRPr>
          </a:p>
        </p:txBody>
      </p:sp>
      <p:sp>
        <p:nvSpPr>
          <p:cNvPr id="21" name="Marcador de texto 144"/>
          <p:cNvSpPr>
            <a:spLocks noGrp="1"/>
          </p:cNvSpPr>
          <p:nvPr>
            <p:ph type="body" sz="quarter" idx="17" hasCustomPrompt="1"/>
          </p:nvPr>
        </p:nvSpPr>
        <p:spPr>
          <a:xfrm>
            <a:off x="406303" y="2774149"/>
            <a:ext cx="1771649" cy="266602"/>
          </a:xfrm>
          <a:prstGeom prst="rect">
            <a:avLst/>
          </a:prstGeom>
          <a:noFill/>
        </p:spPr>
        <p:txBody>
          <a:bodyPr wrap="square" lIns="0" tIns="36000" rIns="0" bIns="36000" rtlCol="0" anchor="t">
            <a:spAutoFit/>
          </a:bodyPr>
          <a:lstStyle>
            <a:lvl1pPr marL="0" indent="0" algn="ctr" defTabSz="171446">
              <a:buNone/>
              <a:defRPr lang="es-ES" sz="1400" b="1" dirty="0">
                <a:solidFill>
                  <a:schemeClr val="tx1"/>
                </a:solidFill>
              </a:defRPr>
            </a:lvl1pPr>
          </a:lstStyle>
          <a:p>
            <a:pPr marL="0" lvl="0" defTabSz="171446"/>
            <a:r>
              <a:rPr lang="es-ES" dirty="0" smtClean="0"/>
              <a:t>Título sección</a:t>
            </a:r>
            <a:endParaRPr lang="es-ES" dirty="0"/>
          </a:p>
        </p:txBody>
      </p:sp>
      <p:sp>
        <p:nvSpPr>
          <p:cNvPr id="22" name="Marcador de texto 147"/>
          <p:cNvSpPr>
            <a:spLocks noGrp="1"/>
          </p:cNvSpPr>
          <p:nvPr>
            <p:ph type="body" sz="quarter" idx="18" hasCustomPrompt="1"/>
          </p:nvPr>
        </p:nvSpPr>
        <p:spPr>
          <a:xfrm>
            <a:off x="406303" y="3078742"/>
            <a:ext cx="1771649" cy="336475"/>
          </a:xfrm>
          <a:prstGeom prst="rect">
            <a:avLst/>
          </a:prstGeom>
          <a:noFill/>
          <a:ln>
            <a:noFill/>
          </a:ln>
        </p:spPr>
        <p:txBody>
          <a:bodyPr lIns="0" tIns="0" rIns="137154" bIns="36000" anchor="t" anchorCtr="0">
            <a:noAutofit/>
          </a:bodyPr>
          <a:lstStyle>
            <a:lvl1pPr marL="0" indent="0" algn="just">
              <a:buNone/>
              <a:defRPr lang="es-ES" sz="900" b="0" i="0" baseline="0" smtClean="0">
                <a:solidFill>
                  <a:schemeClr val="accent4"/>
                </a:solidFill>
                <a:effectLst/>
                <a:latin typeface="+mj-lt"/>
              </a:defRPr>
            </a:lvl1pPr>
            <a:lvl2pPr marL="17" indent="0">
              <a:buNone/>
              <a:defRPr lang="es-ES" sz="675" smtClean="0"/>
            </a:lvl2pPr>
            <a:lvl3pPr marL="171462" indent="0">
              <a:buNone/>
              <a:defRPr lang="es-ES" sz="675" smtClean="0"/>
            </a:lvl3pPr>
            <a:lvl4pPr marL="342909" indent="0">
              <a:buNone/>
              <a:defRPr lang="es-ES" sz="675" smtClean="0"/>
            </a:lvl4pPr>
            <a:lvl5pPr marL="514354" indent="0">
              <a:buNone/>
              <a:defRPr lang="es-ES" sz="675"/>
            </a:lvl5pPr>
          </a:lstStyle>
          <a:p>
            <a:pPr marL="0" lvl="0" defTabSz="171446">
              <a:lnSpc>
                <a:spcPct val="130000"/>
              </a:lnSpc>
              <a:buSzPct val="25000"/>
            </a:pPr>
            <a:r>
              <a:rPr lang="es-ES" dirty="0" smtClean="0"/>
              <a:t>Insertar texto en el cuadro</a:t>
            </a:r>
            <a:endParaRPr lang="es-ES" dirty="0"/>
          </a:p>
        </p:txBody>
      </p:sp>
      <p:sp>
        <p:nvSpPr>
          <p:cNvPr id="30" name="Marcador de texto 144"/>
          <p:cNvSpPr>
            <a:spLocks noGrp="1"/>
          </p:cNvSpPr>
          <p:nvPr>
            <p:ph type="body" sz="quarter" idx="19" hasCustomPrompt="1"/>
          </p:nvPr>
        </p:nvSpPr>
        <p:spPr>
          <a:xfrm>
            <a:off x="2543176" y="2774149"/>
            <a:ext cx="1771649" cy="266602"/>
          </a:xfrm>
          <a:prstGeom prst="rect">
            <a:avLst/>
          </a:prstGeom>
          <a:noFill/>
        </p:spPr>
        <p:txBody>
          <a:bodyPr wrap="square" lIns="0" tIns="36000" rIns="0" bIns="36000" rtlCol="0" anchor="t">
            <a:spAutoFit/>
          </a:bodyPr>
          <a:lstStyle>
            <a:lvl1pPr marL="0" indent="0" algn="ctr" defTabSz="171446">
              <a:buNone/>
              <a:defRPr lang="es-ES" sz="1400" b="1" dirty="0">
                <a:solidFill>
                  <a:schemeClr val="tx1"/>
                </a:solidFill>
              </a:defRPr>
            </a:lvl1pPr>
          </a:lstStyle>
          <a:p>
            <a:pPr marL="0" lvl="0" defTabSz="171446"/>
            <a:r>
              <a:rPr lang="es-ES" dirty="0" smtClean="0"/>
              <a:t>Título sección</a:t>
            </a:r>
            <a:endParaRPr lang="es-ES" dirty="0"/>
          </a:p>
        </p:txBody>
      </p:sp>
      <p:sp>
        <p:nvSpPr>
          <p:cNvPr id="31" name="Marcador de texto 147"/>
          <p:cNvSpPr>
            <a:spLocks noGrp="1"/>
          </p:cNvSpPr>
          <p:nvPr>
            <p:ph type="body" sz="quarter" idx="20" hasCustomPrompt="1"/>
          </p:nvPr>
        </p:nvSpPr>
        <p:spPr>
          <a:xfrm>
            <a:off x="2543176" y="3078742"/>
            <a:ext cx="1771649" cy="336475"/>
          </a:xfrm>
          <a:prstGeom prst="rect">
            <a:avLst/>
          </a:prstGeom>
          <a:noFill/>
          <a:ln>
            <a:noFill/>
          </a:ln>
        </p:spPr>
        <p:txBody>
          <a:bodyPr lIns="0" tIns="0" rIns="137154" bIns="36000" anchor="t" anchorCtr="0">
            <a:noAutofit/>
          </a:bodyPr>
          <a:lstStyle>
            <a:lvl1pPr marL="0" indent="0" algn="just">
              <a:buNone/>
              <a:defRPr lang="es-ES" sz="900" b="0" i="0" baseline="0" smtClean="0">
                <a:solidFill>
                  <a:schemeClr val="accent4"/>
                </a:solidFill>
                <a:effectLst/>
                <a:latin typeface="+mj-lt"/>
              </a:defRPr>
            </a:lvl1pPr>
            <a:lvl2pPr marL="17" indent="0">
              <a:buNone/>
              <a:defRPr lang="es-ES" sz="675" smtClean="0"/>
            </a:lvl2pPr>
            <a:lvl3pPr marL="171462" indent="0">
              <a:buNone/>
              <a:defRPr lang="es-ES" sz="675" smtClean="0"/>
            </a:lvl3pPr>
            <a:lvl4pPr marL="342909" indent="0">
              <a:buNone/>
              <a:defRPr lang="es-ES" sz="675" smtClean="0"/>
            </a:lvl4pPr>
            <a:lvl5pPr marL="514354" indent="0">
              <a:buNone/>
              <a:defRPr lang="es-ES" sz="675"/>
            </a:lvl5pPr>
          </a:lstStyle>
          <a:p>
            <a:pPr marL="0" lvl="0" defTabSz="171446">
              <a:lnSpc>
                <a:spcPct val="130000"/>
              </a:lnSpc>
              <a:buSzPct val="25000"/>
            </a:pPr>
            <a:r>
              <a:rPr lang="es-ES" dirty="0" smtClean="0"/>
              <a:t>Insertar texto en el cuadro</a:t>
            </a:r>
            <a:endParaRPr lang="es-ES" dirty="0"/>
          </a:p>
        </p:txBody>
      </p:sp>
      <p:sp>
        <p:nvSpPr>
          <p:cNvPr id="32" name="Marcador de texto 144"/>
          <p:cNvSpPr>
            <a:spLocks noGrp="1"/>
          </p:cNvSpPr>
          <p:nvPr>
            <p:ph type="body" sz="quarter" idx="21" hasCustomPrompt="1"/>
          </p:nvPr>
        </p:nvSpPr>
        <p:spPr>
          <a:xfrm>
            <a:off x="4680052" y="2774149"/>
            <a:ext cx="1771649" cy="266602"/>
          </a:xfrm>
          <a:prstGeom prst="rect">
            <a:avLst/>
          </a:prstGeom>
          <a:noFill/>
        </p:spPr>
        <p:txBody>
          <a:bodyPr wrap="square" lIns="0" tIns="36000" rIns="0" bIns="36000" rtlCol="0" anchor="t">
            <a:spAutoFit/>
          </a:bodyPr>
          <a:lstStyle>
            <a:lvl1pPr marL="0" indent="0" algn="ctr" defTabSz="171446">
              <a:buNone/>
              <a:defRPr lang="es-ES" sz="1400" b="1" dirty="0">
                <a:solidFill>
                  <a:schemeClr val="tx1"/>
                </a:solidFill>
              </a:defRPr>
            </a:lvl1pPr>
          </a:lstStyle>
          <a:p>
            <a:pPr marL="0" lvl="0" defTabSz="171446"/>
            <a:r>
              <a:rPr lang="es-ES" dirty="0" smtClean="0"/>
              <a:t>Título sección</a:t>
            </a:r>
            <a:endParaRPr lang="es-ES" dirty="0"/>
          </a:p>
        </p:txBody>
      </p:sp>
      <p:sp>
        <p:nvSpPr>
          <p:cNvPr id="33" name="Marcador de texto 147"/>
          <p:cNvSpPr>
            <a:spLocks noGrp="1"/>
          </p:cNvSpPr>
          <p:nvPr>
            <p:ph type="body" sz="quarter" idx="22" hasCustomPrompt="1"/>
          </p:nvPr>
        </p:nvSpPr>
        <p:spPr>
          <a:xfrm>
            <a:off x="4680052" y="3078742"/>
            <a:ext cx="1771649" cy="336475"/>
          </a:xfrm>
          <a:prstGeom prst="rect">
            <a:avLst/>
          </a:prstGeom>
          <a:noFill/>
          <a:ln>
            <a:noFill/>
          </a:ln>
        </p:spPr>
        <p:txBody>
          <a:bodyPr lIns="0" tIns="0" rIns="137154" bIns="36000" anchor="t" anchorCtr="0">
            <a:noAutofit/>
          </a:bodyPr>
          <a:lstStyle>
            <a:lvl1pPr marL="0" indent="0" algn="just">
              <a:buNone/>
              <a:defRPr lang="es-ES" sz="900" b="0" i="0" baseline="0" smtClean="0">
                <a:solidFill>
                  <a:schemeClr val="accent4"/>
                </a:solidFill>
                <a:effectLst/>
                <a:latin typeface="+mj-lt"/>
              </a:defRPr>
            </a:lvl1pPr>
            <a:lvl2pPr marL="17" indent="0">
              <a:buNone/>
              <a:defRPr lang="es-ES" sz="675" smtClean="0"/>
            </a:lvl2pPr>
            <a:lvl3pPr marL="171462" indent="0">
              <a:buNone/>
              <a:defRPr lang="es-ES" sz="675" smtClean="0"/>
            </a:lvl3pPr>
            <a:lvl4pPr marL="342909" indent="0">
              <a:buNone/>
              <a:defRPr lang="es-ES" sz="675" smtClean="0"/>
            </a:lvl4pPr>
            <a:lvl5pPr marL="514354" indent="0">
              <a:buNone/>
              <a:defRPr lang="es-ES" sz="675"/>
            </a:lvl5pPr>
          </a:lstStyle>
          <a:p>
            <a:pPr marL="0" lvl="0" defTabSz="171446">
              <a:lnSpc>
                <a:spcPct val="130000"/>
              </a:lnSpc>
              <a:buSzPct val="25000"/>
            </a:pPr>
            <a:r>
              <a:rPr lang="es-ES" dirty="0" smtClean="0"/>
              <a:t>Insertar texto en el cuadro</a:t>
            </a:r>
            <a:endParaRPr lang="es-ES" dirty="0"/>
          </a:p>
        </p:txBody>
      </p:sp>
      <p:sp>
        <p:nvSpPr>
          <p:cNvPr id="26" name="Marcador de texto 144"/>
          <p:cNvSpPr>
            <a:spLocks noGrp="1"/>
          </p:cNvSpPr>
          <p:nvPr>
            <p:ph type="body" sz="quarter" idx="23" hasCustomPrompt="1"/>
          </p:nvPr>
        </p:nvSpPr>
        <p:spPr>
          <a:xfrm>
            <a:off x="406303" y="2317824"/>
            <a:ext cx="1771649" cy="349702"/>
          </a:xfrm>
          <a:prstGeom prst="rect">
            <a:avLst/>
          </a:prstGeom>
          <a:noFill/>
        </p:spPr>
        <p:txBody>
          <a:bodyPr wrap="square" lIns="0" tIns="36000" rIns="0" bIns="36000" rtlCol="0" anchor="t">
            <a:spAutoFit/>
          </a:bodyPr>
          <a:lstStyle>
            <a:lvl1pPr marL="0" indent="0" algn="ctr" defTabSz="171446">
              <a:buNone/>
              <a:defRPr lang="es-ES" sz="2000" b="1" dirty="0">
                <a:solidFill>
                  <a:schemeClr val="tx1"/>
                </a:solidFill>
              </a:defRPr>
            </a:lvl1pPr>
          </a:lstStyle>
          <a:p>
            <a:pPr marL="0" lvl="0" defTabSz="171446"/>
            <a:r>
              <a:rPr lang="es-ES" dirty="0" smtClean="0"/>
              <a:t>Nº</a:t>
            </a:r>
            <a:endParaRPr lang="es-ES" dirty="0"/>
          </a:p>
        </p:txBody>
      </p:sp>
      <p:sp>
        <p:nvSpPr>
          <p:cNvPr id="27" name="Marcador de texto 144"/>
          <p:cNvSpPr>
            <a:spLocks noGrp="1"/>
          </p:cNvSpPr>
          <p:nvPr>
            <p:ph type="body" sz="quarter" idx="24" hasCustomPrompt="1"/>
          </p:nvPr>
        </p:nvSpPr>
        <p:spPr>
          <a:xfrm>
            <a:off x="2543176" y="2317824"/>
            <a:ext cx="1771649" cy="349702"/>
          </a:xfrm>
          <a:prstGeom prst="rect">
            <a:avLst/>
          </a:prstGeom>
          <a:noFill/>
        </p:spPr>
        <p:txBody>
          <a:bodyPr wrap="square" lIns="0" tIns="36000" rIns="0" bIns="36000" rtlCol="0" anchor="t">
            <a:spAutoFit/>
          </a:bodyPr>
          <a:lstStyle>
            <a:lvl1pPr marL="0" indent="0" algn="ctr" defTabSz="171446">
              <a:buNone/>
              <a:defRPr lang="es-ES" sz="2000" b="1" dirty="0">
                <a:solidFill>
                  <a:schemeClr val="tx1"/>
                </a:solidFill>
              </a:defRPr>
            </a:lvl1pPr>
          </a:lstStyle>
          <a:p>
            <a:pPr marL="0" lvl="0" defTabSz="171446"/>
            <a:r>
              <a:rPr lang="es-ES" dirty="0" smtClean="0"/>
              <a:t>Nº</a:t>
            </a:r>
            <a:endParaRPr lang="es-ES" dirty="0"/>
          </a:p>
        </p:txBody>
      </p:sp>
      <p:sp>
        <p:nvSpPr>
          <p:cNvPr id="28" name="Marcador de texto 144"/>
          <p:cNvSpPr>
            <a:spLocks noGrp="1"/>
          </p:cNvSpPr>
          <p:nvPr>
            <p:ph type="body" sz="quarter" idx="25" hasCustomPrompt="1"/>
          </p:nvPr>
        </p:nvSpPr>
        <p:spPr>
          <a:xfrm>
            <a:off x="4679269" y="2317824"/>
            <a:ext cx="1771649" cy="349702"/>
          </a:xfrm>
          <a:prstGeom prst="rect">
            <a:avLst/>
          </a:prstGeom>
          <a:noFill/>
        </p:spPr>
        <p:txBody>
          <a:bodyPr wrap="square" lIns="0" tIns="36000" rIns="0" bIns="36000" rtlCol="0" anchor="t">
            <a:spAutoFit/>
          </a:bodyPr>
          <a:lstStyle>
            <a:lvl1pPr marL="0" indent="0" algn="ctr" defTabSz="171446">
              <a:buNone/>
              <a:defRPr lang="es-ES" sz="2000" b="1" dirty="0">
                <a:solidFill>
                  <a:schemeClr val="tx1"/>
                </a:solidFill>
              </a:defRPr>
            </a:lvl1pPr>
          </a:lstStyle>
          <a:p>
            <a:pPr marL="0" lvl="0" defTabSz="171446"/>
            <a:r>
              <a:rPr lang="es-ES" dirty="0" smtClean="0"/>
              <a:t>Nº</a:t>
            </a:r>
            <a:endParaRPr lang="es-ES" dirty="0"/>
          </a:p>
        </p:txBody>
      </p:sp>
      <p:sp>
        <p:nvSpPr>
          <p:cNvPr id="29" name="Rectangle: Rounded Corners 8">
            <a:extLst>
              <a:ext uri="{FF2B5EF4-FFF2-40B4-BE49-F238E27FC236}">
                <a16:creationId xmlns:a16="http://schemas.microsoft.com/office/drawing/2014/main" id="{3140F95E-3865-40A3-BFE0-6C631790837D}"/>
              </a:ext>
            </a:extLst>
          </p:cNvPr>
          <p:cNvSpPr/>
          <p:nvPr userDrawn="1"/>
        </p:nvSpPr>
        <p:spPr>
          <a:xfrm rot="3676591">
            <a:off x="6038932" y="179670"/>
            <a:ext cx="1275348" cy="956511"/>
          </a:xfrm>
          <a:prstGeom prst="roundRect">
            <a:avLst>
              <a:gd name="adj" fmla="val 11663"/>
            </a:avLst>
          </a:pr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"/>
          </a:p>
        </p:txBody>
      </p:sp>
      <p:sp>
        <p:nvSpPr>
          <p:cNvPr id="39" name="Text Placeholder 15">
            <a:extLst>
              <a:ext uri="{FF2B5EF4-FFF2-40B4-BE49-F238E27FC236}">
                <a16:creationId xmlns:a16="http://schemas.microsoft.com/office/drawing/2014/main" id="{37687EDC-B293-4A66-B0C5-160D4BE10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303" y="376584"/>
            <a:ext cx="6045398" cy="176927"/>
          </a:xfrm>
          <a:prstGeom prst="rect">
            <a:avLst/>
          </a:prstGeom>
        </p:spPr>
        <p:txBody>
          <a:bodyPr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sz="8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s-ES" noProof="0" dirty="0" smtClean="0"/>
              <a:t>Título de la presentación</a:t>
            </a:r>
            <a:endParaRPr lang="es-ES" noProof="0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4D156D72-68D5-4E5A-9CF0-E465F4E52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03" y="574187"/>
            <a:ext cx="6045398" cy="379402"/>
          </a:xfrm>
          <a:prstGeom prst="rect">
            <a:avLst/>
          </a:prstGeom>
        </p:spPr>
        <p:txBody>
          <a:bodyPr lIns="72000" rIns="72000"/>
          <a:lstStyle>
            <a:lvl1pPr marL="0" indent="0">
              <a:lnSpc>
                <a:spcPct val="80000"/>
              </a:lnSpc>
              <a:spcBef>
                <a:spcPts val="375"/>
              </a:spcBef>
              <a:buFontTx/>
              <a:buNone/>
              <a:def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dirty="0" smtClean="0"/>
              <a:t>Haga clic para editar el texto</a:t>
            </a:r>
            <a:endParaRPr lang="en-US" dirty="0"/>
          </a:p>
        </p:txBody>
      </p:sp>
      <p:sp>
        <p:nvSpPr>
          <p:cNvPr id="4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783" y="475351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/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38" name="Grupo 37"/>
          <p:cNvGrpSpPr/>
          <p:nvPr userDrawn="1"/>
        </p:nvGrpSpPr>
        <p:grpSpPr>
          <a:xfrm>
            <a:off x="406303" y="4738667"/>
            <a:ext cx="1017305" cy="303536"/>
            <a:chOff x="638285" y="4752627"/>
            <a:chExt cx="1017305" cy="303536"/>
          </a:xfrm>
        </p:grpSpPr>
        <p:sp>
          <p:nvSpPr>
            <p:cNvPr id="40" name="TextBox 15">
              <a:extLst>
                <a:ext uri="{FF2B5EF4-FFF2-40B4-BE49-F238E27FC236}">
                  <a16:creationId xmlns:a16="http://schemas.microsoft.com/office/drawing/2014/main" id="{47BB1A48-86BC-48C8-9E14-8AD1C5B98C82}"/>
                </a:ext>
              </a:extLst>
            </p:cNvPr>
            <p:cNvSpPr txBox="1"/>
            <p:nvPr userDrawn="1"/>
          </p:nvSpPr>
          <p:spPr>
            <a:xfrm>
              <a:off x="1158091" y="4752627"/>
              <a:ext cx="497499" cy="30353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500" kern="1200" dirty="0" smtClean="0">
                  <a:solidFill>
                    <a:srgbClr val="003594"/>
                  </a:solidFill>
                  <a:latin typeface="+mj-lt"/>
                  <a:ea typeface="Verdana" panose="020B0604030504040204" pitchFamily="34" charset="0"/>
                  <a:cs typeface="Arial" panose="020B0604020202020204" pitchFamily="34" charset="0"/>
                </a:rPr>
                <a:t>Transformación,</a:t>
              </a:r>
            </a:p>
            <a:p>
              <a:pPr algn="l">
                <a:lnSpc>
                  <a:spcPct val="100000"/>
                </a:lnSpc>
              </a:pPr>
              <a:r>
                <a:rPr lang="en-US" sz="500" kern="1200" dirty="0" smtClean="0">
                  <a:solidFill>
                    <a:srgbClr val="003594"/>
                  </a:solidFill>
                  <a:latin typeface="+mj-lt"/>
                  <a:ea typeface="Verdana" panose="020B0604030504040204" pitchFamily="34" charset="0"/>
                  <a:cs typeface="Arial" panose="020B0604020202020204" pitchFamily="34" charset="0"/>
                </a:rPr>
                <a:t>tecnología, </a:t>
              </a:r>
            </a:p>
            <a:p>
              <a:pPr algn="l">
                <a:lnSpc>
                  <a:spcPct val="100000"/>
                </a:lnSpc>
              </a:pPr>
              <a:r>
                <a:rPr lang="en-US" sz="500" kern="1200" dirty="0" smtClean="0">
                  <a:solidFill>
                    <a:srgbClr val="003594"/>
                  </a:solidFill>
                  <a:latin typeface="+mj-lt"/>
                  <a:ea typeface="Verdana" panose="020B0604030504040204" pitchFamily="34" charset="0"/>
                  <a:cs typeface="Arial" panose="020B0604020202020204" pitchFamily="34" charset="0"/>
                </a:rPr>
                <a:t>talento.</a:t>
              </a:r>
              <a:endParaRPr lang="en-US" sz="500" kern="1200" dirty="0">
                <a:solidFill>
                  <a:srgbClr val="003594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Imagen 2">
              <a:extLst>
                <a:ext uri="{FF2B5EF4-FFF2-40B4-BE49-F238E27FC236}">
                  <a16:creationId xmlns:a16="http://schemas.microsoft.com/office/drawing/2014/main" id="{44ADEDFC-2378-406F-A6BE-5942C7EF77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85" y="4827054"/>
              <a:ext cx="414947" cy="154682"/>
            </a:xfrm>
            <a:prstGeom prst="rect">
              <a:avLst/>
            </a:prstGeom>
          </p:spPr>
        </p:pic>
        <p:cxnSp>
          <p:nvCxnSpPr>
            <p:cNvPr id="43" name="Conector recto 14">
              <a:extLst>
                <a:ext uri="{FF2B5EF4-FFF2-40B4-BE49-F238E27FC236}">
                  <a16:creationId xmlns:a16="http://schemas.microsoft.com/office/drawing/2014/main" id="{EE414F75-7583-49CF-8C79-8FEA4B74014B}"/>
                </a:ext>
              </a:extLst>
            </p:cNvPr>
            <p:cNvCxnSpPr/>
            <p:nvPr userDrawn="1"/>
          </p:nvCxnSpPr>
          <p:spPr>
            <a:xfrm>
              <a:off x="1120971" y="4796395"/>
              <a:ext cx="0" cy="216000"/>
            </a:xfrm>
            <a:prstGeom prst="line">
              <a:avLst/>
            </a:prstGeom>
            <a:ln>
              <a:solidFill>
                <a:srgbClr val="0035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773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Seccion 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144"/>
          <p:cNvSpPr>
            <a:spLocks noGrp="1"/>
          </p:cNvSpPr>
          <p:nvPr>
            <p:ph type="body" sz="quarter" idx="17" hasCustomPrompt="1"/>
          </p:nvPr>
        </p:nvSpPr>
        <p:spPr>
          <a:xfrm>
            <a:off x="2636043" y="2824049"/>
            <a:ext cx="3815656" cy="50235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indent="0" algn="r">
              <a:buNone/>
              <a:defRPr lang="es-ES" sz="2800" b="1" dirty="0">
                <a:solidFill>
                  <a:schemeClr val="tx1"/>
                </a:solidFill>
              </a:defRPr>
            </a:lvl1pPr>
          </a:lstStyle>
          <a:p>
            <a:pPr marL="0" lvl="0" defTabSz="171446"/>
            <a:r>
              <a:rPr lang="es-ES" dirty="0" smtClean="0"/>
              <a:t>Título de sección</a:t>
            </a:r>
            <a:endParaRPr lang="es-ES" dirty="0"/>
          </a:p>
        </p:txBody>
      </p:sp>
      <p:sp>
        <p:nvSpPr>
          <p:cNvPr id="19" name="Marcador de texto 147"/>
          <p:cNvSpPr>
            <a:spLocks noGrp="1"/>
          </p:cNvSpPr>
          <p:nvPr>
            <p:ph type="body" sz="quarter" idx="18" hasCustomPrompt="1"/>
          </p:nvPr>
        </p:nvSpPr>
        <p:spPr>
          <a:xfrm>
            <a:off x="2636043" y="3412890"/>
            <a:ext cx="3815656" cy="584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36000" anchor="t" anchorCtr="0">
            <a:noAutofit/>
          </a:bodyPr>
          <a:lstStyle>
            <a:lvl1pPr marL="0" indent="0" algn="r">
              <a:buNone/>
              <a:defRPr lang="es-ES" sz="1200" b="0" i="0" baseline="0" smtClean="0">
                <a:solidFill>
                  <a:schemeClr val="accent4"/>
                </a:solidFill>
                <a:effectLst/>
                <a:latin typeface="+mj-lt"/>
              </a:defRPr>
            </a:lvl1pPr>
            <a:lvl2pPr marL="17" indent="0">
              <a:buNone/>
              <a:defRPr lang="es-ES" sz="675" smtClean="0"/>
            </a:lvl2pPr>
            <a:lvl3pPr marL="171462" indent="0">
              <a:buNone/>
              <a:defRPr lang="es-ES" sz="675" smtClean="0"/>
            </a:lvl3pPr>
            <a:lvl4pPr marL="342909" indent="0">
              <a:buNone/>
              <a:defRPr lang="es-ES" sz="675" smtClean="0"/>
            </a:lvl4pPr>
            <a:lvl5pPr marL="514354" indent="0">
              <a:buNone/>
              <a:defRPr lang="es-ES" sz="675"/>
            </a:lvl5pPr>
          </a:lstStyle>
          <a:p>
            <a:pPr marL="0" lvl="0" defTabSz="171446">
              <a:lnSpc>
                <a:spcPct val="130000"/>
              </a:lnSpc>
              <a:buSzPct val="25000"/>
            </a:pPr>
            <a:r>
              <a:rPr lang="es-ES" dirty="0" smtClean="0"/>
              <a:t>Insertar texto en el cuadro</a:t>
            </a:r>
            <a:endParaRPr lang="es-ES" dirty="0"/>
          </a:p>
        </p:txBody>
      </p:sp>
      <p:sp>
        <p:nvSpPr>
          <p:cNvPr id="32" name="Marcador de texto 144"/>
          <p:cNvSpPr>
            <a:spLocks noGrp="1"/>
          </p:cNvSpPr>
          <p:nvPr>
            <p:ph type="body" sz="quarter" idx="24" hasCustomPrompt="1"/>
          </p:nvPr>
        </p:nvSpPr>
        <p:spPr>
          <a:xfrm>
            <a:off x="5338916" y="685198"/>
            <a:ext cx="1112785" cy="727905"/>
          </a:xfrm>
          <a:prstGeom prst="rect">
            <a:avLst/>
          </a:prstGeom>
          <a:noFill/>
        </p:spPr>
        <p:txBody>
          <a:bodyPr wrap="square" lIns="0" rIns="0" rtlCol="0" anchor="b">
            <a:noAutofit/>
          </a:bodyPr>
          <a:lstStyle>
            <a:lvl1pPr marL="0" indent="0" algn="r">
              <a:buNone/>
              <a:defRPr lang="es-ES" sz="3600" b="1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defTabSz="171446"/>
            <a:r>
              <a:rPr lang="es-ES" dirty="0" smtClean="0"/>
              <a:t>Nº</a:t>
            </a:r>
            <a:endParaRPr lang="es-ES" dirty="0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783" y="475351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/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" name="Marcador de posición de imagen 27"/>
          <p:cNvSpPr>
            <a:spLocks noGrp="1"/>
          </p:cNvSpPr>
          <p:nvPr>
            <p:ph type="pic" sz="quarter" idx="23" hasCustomPrompt="1"/>
          </p:nvPr>
        </p:nvSpPr>
        <p:spPr>
          <a:xfrm>
            <a:off x="-187620" y="-213353"/>
            <a:ext cx="3635310" cy="5459764"/>
          </a:xfrm>
          <a:custGeom>
            <a:avLst/>
            <a:gdLst>
              <a:gd name="connsiteX0" fmla="*/ 0 w 4573629"/>
              <a:gd name="connsiteY0" fmla="*/ 0 h 5473437"/>
              <a:gd name="connsiteX1" fmla="*/ 184621 w 4573629"/>
              <a:gd name="connsiteY1" fmla="*/ 0 h 5473437"/>
              <a:gd name="connsiteX2" fmla="*/ 2500137 w 4573629"/>
              <a:gd name="connsiteY2" fmla="*/ 11266 h 5473437"/>
              <a:gd name="connsiteX3" fmla="*/ 4303026 w 4573629"/>
              <a:gd name="connsiteY3" fmla="*/ 760862 h 5473437"/>
              <a:gd name="connsiteX4" fmla="*/ 4490773 w 4573629"/>
              <a:gd name="connsiteY4" fmla="*/ 1537407 h 5473437"/>
              <a:gd name="connsiteX5" fmla="*/ 1968037 w 4573629"/>
              <a:gd name="connsiteY5" fmla="*/ 5463295 h 5473437"/>
              <a:gd name="connsiteX6" fmla="*/ 0 w 4573629"/>
              <a:gd name="connsiteY6" fmla="*/ 5473437 h 5473437"/>
              <a:gd name="connsiteX0" fmla="*/ 0 w 4573629"/>
              <a:gd name="connsiteY0" fmla="*/ 0 h 5473437"/>
              <a:gd name="connsiteX1" fmla="*/ 2500137 w 4573629"/>
              <a:gd name="connsiteY1" fmla="*/ 11266 h 5473437"/>
              <a:gd name="connsiteX2" fmla="*/ 4303026 w 4573629"/>
              <a:gd name="connsiteY2" fmla="*/ 760862 h 5473437"/>
              <a:gd name="connsiteX3" fmla="*/ 4490773 w 4573629"/>
              <a:gd name="connsiteY3" fmla="*/ 1537407 h 5473437"/>
              <a:gd name="connsiteX4" fmla="*/ 1968037 w 4573629"/>
              <a:gd name="connsiteY4" fmla="*/ 5463295 h 5473437"/>
              <a:gd name="connsiteX5" fmla="*/ 0 w 4573629"/>
              <a:gd name="connsiteY5" fmla="*/ 5473437 h 5473437"/>
              <a:gd name="connsiteX6" fmla="*/ 0 w 4573629"/>
              <a:gd name="connsiteY6" fmla="*/ 0 h 5473437"/>
              <a:gd name="connsiteX0" fmla="*/ 464024 w 4573629"/>
              <a:gd name="connsiteY0" fmla="*/ 9205 h 5462171"/>
              <a:gd name="connsiteX1" fmla="*/ 2500137 w 4573629"/>
              <a:gd name="connsiteY1" fmla="*/ 0 h 5462171"/>
              <a:gd name="connsiteX2" fmla="*/ 4303026 w 4573629"/>
              <a:gd name="connsiteY2" fmla="*/ 749596 h 5462171"/>
              <a:gd name="connsiteX3" fmla="*/ 4490773 w 4573629"/>
              <a:gd name="connsiteY3" fmla="*/ 1526141 h 5462171"/>
              <a:gd name="connsiteX4" fmla="*/ 1968037 w 4573629"/>
              <a:gd name="connsiteY4" fmla="*/ 5452029 h 5462171"/>
              <a:gd name="connsiteX5" fmla="*/ 0 w 4573629"/>
              <a:gd name="connsiteY5" fmla="*/ 5462171 h 5462171"/>
              <a:gd name="connsiteX6" fmla="*/ 464024 w 4573629"/>
              <a:gd name="connsiteY6" fmla="*/ 9205 h 5462171"/>
              <a:gd name="connsiteX0" fmla="*/ 0 w 4109605"/>
              <a:gd name="connsiteY0" fmla="*/ 9205 h 5454220"/>
              <a:gd name="connsiteX1" fmla="*/ 2036113 w 4109605"/>
              <a:gd name="connsiteY1" fmla="*/ 0 h 5454220"/>
              <a:gd name="connsiteX2" fmla="*/ 3839002 w 4109605"/>
              <a:gd name="connsiteY2" fmla="*/ 749596 h 5454220"/>
              <a:gd name="connsiteX3" fmla="*/ 4026749 w 4109605"/>
              <a:gd name="connsiteY3" fmla="*/ 1526141 h 5454220"/>
              <a:gd name="connsiteX4" fmla="*/ 1504013 w 4109605"/>
              <a:gd name="connsiteY4" fmla="*/ 5452029 h 5454220"/>
              <a:gd name="connsiteX5" fmla="*/ 68714 w 4109605"/>
              <a:gd name="connsiteY5" fmla="*/ 5454220 h 5454220"/>
              <a:gd name="connsiteX6" fmla="*/ 0 w 4109605"/>
              <a:gd name="connsiteY6" fmla="*/ 9205 h 5454220"/>
              <a:gd name="connsiteX0" fmla="*/ 0 w 4109605"/>
              <a:gd name="connsiteY0" fmla="*/ 9205 h 5452029"/>
              <a:gd name="connsiteX1" fmla="*/ 2036113 w 4109605"/>
              <a:gd name="connsiteY1" fmla="*/ 0 h 5452029"/>
              <a:gd name="connsiteX2" fmla="*/ 3839002 w 4109605"/>
              <a:gd name="connsiteY2" fmla="*/ 749596 h 5452029"/>
              <a:gd name="connsiteX3" fmla="*/ 4026749 w 4109605"/>
              <a:gd name="connsiteY3" fmla="*/ 1526141 h 5452029"/>
              <a:gd name="connsiteX4" fmla="*/ 1504013 w 4109605"/>
              <a:gd name="connsiteY4" fmla="*/ 5452029 h 5452029"/>
              <a:gd name="connsiteX5" fmla="*/ 260443 w 4109605"/>
              <a:gd name="connsiteY5" fmla="*/ 5439471 h 5452029"/>
              <a:gd name="connsiteX6" fmla="*/ 0 w 4109605"/>
              <a:gd name="connsiteY6" fmla="*/ 9205 h 5452029"/>
              <a:gd name="connsiteX0" fmla="*/ 137764 w 3849162"/>
              <a:gd name="connsiteY0" fmla="*/ 0 h 5464947"/>
              <a:gd name="connsiteX1" fmla="*/ 1775670 w 3849162"/>
              <a:gd name="connsiteY1" fmla="*/ 12918 h 5464947"/>
              <a:gd name="connsiteX2" fmla="*/ 3578559 w 3849162"/>
              <a:gd name="connsiteY2" fmla="*/ 762514 h 5464947"/>
              <a:gd name="connsiteX3" fmla="*/ 3766306 w 3849162"/>
              <a:gd name="connsiteY3" fmla="*/ 1539059 h 5464947"/>
              <a:gd name="connsiteX4" fmla="*/ 1243570 w 3849162"/>
              <a:gd name="connsiteY4" fmla="*/ 5464947 h 5464947"/>
              <a:gd name="connsiteX5" fmla="*/ 0 w 3849162"/>
              <a:gd name="connsiteY5" fmla="*/ 5452389 h 5464947"/>
              <a:gd name="connsiteX6" fmla="*/ 137764 w 3849162"/>
              <a:gd name="connsiteY6" fmla="*/ 0 h 5464947"/>
              <a:gd name="connsiteX0" fmla="*/ 417983 w 3849162"/>
              <a:gd name="connsiteY0" fmla="*/ 1831 h 5452029"/>
              <a:gd name="connsiteX1" fmla="*/ 1775670 w 3849162"/>
              <a:gd name="connsiteY1" fmla="*/ 0 h 5452029"/>
              <a:gd name="connsiteX2" fmla="*/ 3578559 w 3849162"/>
              <a:gd name="connsiteY2" fmla="*/ 749596 h 5452029"/>
              <a:gd name="connsiteX3" fmla="*/ 3766306 w 3849162"/>
              <a:gd name="connsiteY3" fmla="*/ 1526141 h 5452029"/>
              <a:gd name="connsiteX4" fmla="*/ 1243570 w 3849162"/>
              <a:gd name="connsiteY4" fmla="*/ 5452029 h 5452029"/>
              <a:gd name="connsiteX5" fmla="*/ 0 w 3849162"/>
              <a:gd name="connsiteY5" fmla="*/ 5439471 h 5452029"/>
              <a:gd name="connsiteX6" fmla="*/ 417983 w 3849162"/>
              <a:gd name="connsiteY6" fmla="*/ 1831 h 5452029"/>
              <a:gd name="connsiteX0" fmla="*/ 757196 w 3849162"/>
              <a:gd name="connsiteY0" fmla="*/ 53450 h 5452029"/>
              <a:gd name="connsiteX1" fmla="*/ 1775670 w 3849162"/>
              <a:gd name="connsiteY1" fmla="*/ 0 h 5452029"/>
              <a:gd name="connsiteX2" fmla="*/ 3578559 w 3849162"/>
              <a:gd name="connsiteY2" fmla="*/ 749596 h 5452029"/>
              <a:gd name="connsiteX3" fmla="*/ 3766306 w 3849162"/>
              <a:gd name="connsiteY3" fmla="*/ 1526141 h 5452029"/>
              <a:gd name="connsiteX4" fmla="*/ 1243570 w 3849162"/>
              <a:gd name="connsiteY4" fmla="*/ 5452029 h 5452029"/>
              <a:gd name="connsiteX5" fmla="*/ 0 w 3849162"/>
              <a:gd name="connsiteY5" fmla="*/ 5439471 h 5452029"/>
              <a:gd name="connsiteX6" fmla="*/ 757196 w 3849162"/>
              <a:gd name="connsiteY6" fmla="*/ 53450 h 5452029"/>
              <a:gd name="connsiteX0" fmla="*/ 226254 w 3849162"/>
              <a:gd name="connsiteY0" fmla="*/ 16579 h 5452029"/>
              <a:gd name="connsiteX1" fmla="*/ 1775670 w 3849162"/>
              <a:gd name="connsiteY1" fmla="*/ 0 h 5452029"/>
              <a:gd name="connsiteX2" fmla="*/ 3578559 w 3849162"/>
              <a:gd name="connsiteY2" fmla="*/ 749596 h 5452029"/>
              <a:gd name="connsiteX3" fmla="*/ 3766306 w 3849162"/>
              <a:gd name="connsiteY3" fmla="*/ 1526141 h 5452029"/>
              <a:gd name="connsiteX4" fmla="*/ 1243570 w 3849162"/>
              <a:gd name="connsiteY4" fmla="*/ 5452029 h 5452029"/>
              <a:gd name="connsiteX5" fmla="*/ 0 w 3849162"/>
              <a:gd name="connsiteY5" fmla="*/ 5439471 h 5452029"/>
              <a:gd name="connsiteX6" fmla="*/ 226254 w 3849162"/>
              <a:gd name="connsiteY6" fmla="*/ 16579 h 5452029"/>
              <a:gd name="connsiteX0" fmla="*/ 218880 w 3849162"/>
              <a:gd name="connsiteY0" fmla="*/ 31328 h 5452029"/>
              <a:gd name="connsiteX1" fmla="*/ 1775670 w 3849162"/>
              <a:gd name="connsiteY1" fmla="*/ 0 h 5452029"/>
              <a:gd name="connsiteX2" fmla="*/ 3578559 w 3849162"/>
              <a:gd name="connsiteY2" fmla="*/ 749596 h 5452029"/>
              <a:gd name="connsiteX3" fmla="*/ 3766306 w 3849162"/>
              <a:gd name="connsiteY3" fmla="*/ 1526141 h 5452029"/>
              <a:gd name="connsiteX4" fmla="*/ 1243570 w 3849162"/>
              <a:gd name="connsiteY4" fmla="*/ 5452029 h 5452029"/>
              <a:gd name="connsiteX5" fmla="*/ 0 w 3849162"/>
              <a:gd name="connsiteY5" fmla="*/ 5439471 h 5452029"/>
              <a:gd name="connsiteX6" fmla="*/ 218880 w 3849162"/>
              <a:gd name="connsiteY6" fmla="*/ 31328 h 5452029"/>
              <a:gd name="connsiteX0" fmla="*/ 218880 w 3849162"/>
              <a:gd name="connsiteY0" fmla="*/ 9205 h 5452029"/>
              <a:gd name="connsiteX1" fmla="*/ 1775670 w 3849162"/>
              <a:gd name="connsiteY1" fmla="*/ 0 h 5452029"/>
              <a:gd name="connsiteX2" fmla="*/ 3578559 w 3849162"/>
              <a:gd name="connsiteY2" fmla="*/ 749596 h 5452029"/>
              <a:gd name="connsiteX3" fmla="*/ 3766306 w 3849162"/>
              <a:gd name="connsiteY3" fmla="*/ 1526141 h 5452029"/>
              <a:gd name="connsiteX4" fmla="*/ 1243570 w 3849162"/>
              <a:gd name="connsiteY4" fmla="*/ 5452029 h 5452029"/>
              <a:gd name="connsiteX5" fmla="*/ 0 w 3849162"/>
              <a:gd name="connsiteY5" fmla="*/ 5439471 h 5452029"/>
              <a:gd name="connsiteX6" fmla="*/ 218880 w 3849162"/>
              <a:gd name="connsiteY6" fmla="*/ 9205 h 5452029"/>
              <a:gd name="connsiteX0" fmla="*/ 12402 w 3642684"/>
              <a:gd name="connsiteY0" fmla="*/ 9205 h 5454220"/>
              <a:gd name="connsiteX1" fmla="*/ 1569192 w 3642684"/>
              <a:gd name="connsiteY1" fmla="*/ 0 h 5454220"/>
              <a:gd name="connsiteX2" fmla="*/ 3372081 w 3642684"/>
              <a:gd name="connsiteY2" fmla="*/ 749596 h 5454220"/>
              <a:gd name="connsiteX3" fmla="*/ 3559828 w 3642684"/>
              <a:gd name="connsiteY3" fmla="*/ 1526141 h 5454220"/>
              <a:gd name="connsiteX4" fmla="*/ 1037092 w 3642684"/>
              <a:gd name="connsiteY4" fmla="*/ 5452029 h 5454220"/>
              <a:gd name="connsiteX5" fmla="*/ 0 w 3642684"/>
              <a:gd name="connsiteY5" fmla="*/ 5454220 h 5454220"/>
              <a:gd name="connsiteX6" fmla="*/ 12402 w 3642684"/>
              <a:gd name="connsiteY6" fmla="*/ 9205 h 5454220"/>
              <a:gd name="connsiteX0" fmla="*/ 27151 w 3657433"/>
              <a:gd name="connsiteY0" fmla="*/ 9205 h 5461594"/>
              <a:gd name="connsiteX1" fmla="*/ 1583941 w 3657433"/>
              <a:gd name="connsiteY1" fmla="*/ 0 h 5461594"/>
              <a:gd name="connsiteX2" fmla="*/ 3386830 w 3657433"/>
              <a:gd name="connsiteY2" fmla="*/ 749596 h 5461594"/>
              <a:gd name="connsiteX3" fmla="*/ 3574577 w 3657433"/>
              <a:gd name="connsiteY3" fmla="*/ 1526141 h 5461594"/>
              <a:gd name="connsiteX4" fmla="*/ 1051841 w 3657433"/>
              <a:gd name="connsiteY4" fmla="*/ 5452029 h 5461594"/>
              <a:gd name="connsiteX5" fmla="*/ 0 w 3657433"/>
              <a:gd name="connsiteY5" fmla="*/ 5461594 h 5461594"/>
              <a:gd name="connsiteX6" fmla="*/ 27151 w 3657433"/>
              <a:gd name="connsiteY6" fmla="*/ 9205 h 5461594"/>
              <a:gd name="connsiteX0" fmla="*/ 41899 w 3672181"/>
              <a:gd name="connsiteY0" fmla="*/ 9205 h 5454220"/>
              <a:gd name="connsiteX1" fmla="*/ 1598689 w 3672181"/>
              <a:gd name="connsiteY1" fmla="*/ 0 h 5454220"/>
              <a:gd name="connsiteX2" fmla="*/ 3401578 w 3672181"/>
              <a:gd name="connsiteY2" fmla="*/ 749596 h 5454220"/>
              <a:gd name="connsiteX3" fmla="*/ 3589325 w 3672181"/>
              <a:gd name="connsiteY3" fmla="*/ 1526141 h 5454220"/>
              <a:gd name="connsiteX4" fmla="*/ 1066589 w 3672181"/>
              <a:gd name="connsiteY4" fmla="*/ 5452029 h 5454220"/>
              <a:gd name="connsiteX5" fmla="*/ 0 w 3672181"/>
              <a:gd name="connsiteY5" fmla="*/ 5454220 h 5454220"/>
              <a:gd name="connsiteX6" fmla="*/ 41899 w 3672181"/>
              <a:gd name="connsiteY6" fmla="*/ 9205 h 5454220"/>
              <a:gd name="connsiteX0" fmla="*/ 5028 w 3635310"/>
              <a:gd name="connsiteY0" fmla="*/ 9205 h 5468968"/>
              <a:gd name="connsiteX1" fmla="*/ 1561818 w 3635310"/>
              <a:gd name="connsiteY1" fmla="*/ 0 h 5468968"/>
              <a:gd name="connsiteX2" fmla="*/ 3364707 w 3635310"/>
              <a:gd name="connsiteY2" fmla="*/ 749596 h 5468968"/>
              <a:gd name="connsiteX3" fmla="*/ 3552454 w 3635310"/>
              <a:gd name="connsiteY3" fmla="*/ 1526141 h 5468968"/>
              <a:gd name="connsiteX4" fmla="*/ 1029718 w 3635310"/>
              <a:gd name="connsiteY4" fmla="*/ 5452029 h 5468968"/>
              <a:gd name="connsiteX5" fmla="*/ 0 w 3635310"/>
              <a:gd name="connsiteY5" fmla="*/ 5468968 h 5468968"/>
              <a:gd name="connsiteX6" fmla="*/ 5028 w 3635310"/>
              <a:gd name="connsiteY6" fmla="*/ 9205 h 5468968"/>
              <a:gd name="connsiteX0" fmla="*/ 12402 w 3642684"/>
              <a:gd name="connsiteY0" fmla="*/ 9205 h 5454220"/>
              <a:gd name="connsiteX1" fmla="*/ 1569192 w 3642684"/>
              <a:gd name="connsiteY1" fmla="*/ 0 h 5454220"/>
              <a:gd name="connsiteX2" fmla="*/ 3372081 w 3642684"/>
              <a:gd name="connsiteY2" fmla="*/ 749596 h 5454220"/>
              <a:gd name="connsiteX3" fmla="*/ 3559828 w 3642684"/>
              <a:gd name="connsiteY3" fmla="*/ 1526141 h 5454220"/>
              <a:gd name="connsiteX4" fmla="*/ 1037092 w 3642684"/>
              <a:gd name="connsiteY4" fmla="*/ 5452029 h 5454220"/>
              <a:gd name="connsiteX5" fmla="*/ 0 w 3642684"/>
              <a:gd name="connsiteY5" fmla="*/ 5454220 h 5454220"/>
              <a:gd name="connsiteX6" fmla="*/ 12402 w 3642684"/>
              <a:gd name="connsiteY6" fmla="*/ 9205 h 5454220"/>
              <a:gd name="connsiteX0" fmla="*/ 5028 w 3635310"/>
              <a:gd name="connsiteY0" fmla="*/ 9205 h 5452029"/>
              <a:gd name="connsiteX1" fmla="*/ 1561818 w 3635310"/>
              <a:gd name="connsiteY1" fmla="*/ 0 h 5452029"/>
              <a:gd name="connsiteX2" fmla="*/ 3364707 w 3635310"/>
              <a:gd name="connsiteY2" fmla="*/ 749596 h 5452029"/>
              <a:gd name="connsiteX3" fmla="*/ 3552454 w 3635310"/>
              <a:gd name="connsiteY3" fmla="*/ 1526141 h 5452029"/>
              <a:gd name="connsiteX4" fmla="*/ 1029718 w 3635310"/>
              <a:gd name="connsiteY4" fmla="*/ 5452029 h 5452029"/>
              <a:gd name="connsiteX5" fmla="*/ 0 w 3635310"/>
              <a:gd name="connsiteY5" fmla="*/ 5439471 h 5452029"/>
              <a:gd name="connsiteX6" fmla="*/ 5028 w 3635310"/>
              <a:gd name="connsiteY6" fmla="*/ 9205 h 5452029"/>
              <a:gd name="connsiteX0" fmla="*/ 5028 w 3635310"/>
              <a:gd name="connsiteY0" fmla="*/ 9205 h 5468968"/>
              <a:gd name="connsiteX1" fmla="*/ 1561818 w 3635310"/>
              <a:gd name="connsiteY1" fmla="*/ 0 h 5468968"/>
              <a:gd name="connsiteX2" fmla="*/ 3364707 w 3635310"/>
              <a:gd name="connsiteY2" fmla="*/ 749596 h 5468968"/>
              <a:gd name="connsiteX3" fmla="*/ 3552454 w 3635310"/>
              <a:gd name="connsiteY3" fmla="*/ 1526141 h 5468968"/>
              <a:gd name="connsiteX4" fmla="*/ 1029718 w 3635310"/>
              <a:gd name="connsiteY4" fmla="*/ 5452029 h 5468968"/>
              <a:gd name="connsiteX5" fmla="*/ 0 w 3635310"/>
              <a:gd name="connsiteY5" fmla="*/ 5468968 h 5468968"/>
              <a:gd name="connsiteX6" fmla="*/ 5028 w 3635310"/>
              <a:gd name="connsiteY6" fmla="*/ 9205 h 5468968"/>
              <a:gd name="connsiteX0" fmla="*/ 5028 w 3635310"/>
              <a:gd name="connsiteY0" fmla="*/ 9205 h 5454220"/>
              <a:gd name="connsiteX1" fmla="*/ 1561818 w 3635310"/>
              <a:gd name="connsiteY1" fmla="*/ 0 h 5454220"/>
              <a:gd name="connsiteX2" fmla="*/ 3364707 w 3635310"/>
              <a:gd name="connsiteY2" fmla="*/ 749596 h 5454220"/>
              <a:gd name="connsiteX3" fmla="*/ 3552454 w 3635310"/>
              <a:gd name="connsiteY3" fmla="*/ 1526141 h 5454220"/>
              <a:gd name="connsiteX4" fmla="*/ 1029718 w 3635310"/>
              <a:gd name="connsiteY4" fmla="*/ 5452029 h 5454220"/>
              <a:gd name="connsiteX5" fmla="*/ 0 w 3635310"/>
              <a:gd name="connsiteY5" fmla="*/ 5454220 h 5454220"/>
              <a:gd name="connsiteX6" fmla="*/ 5028 w 3635310"/>
              <a:gd name="connsiteY6" fmla="*/ 9205 h 5454220"/>
              <a:gd name="connsiteX0" fmla="*/ 5028 w 3635310"/>
              <a:gd name="connsiteY0" fmla="*/ 0 h 5467138"/>
              <a:gd name="connsiteX1" fmla="*/ 1561818 w 3635310"/>
              <a:gd name="connsiteY1" fmla="*/ 12918 h 5467138"/>
              <a:gd name="connsiteX2" fmla="*/ 3364707 w 3635310"/>
              <a:gd name="connsiteY2" fmla="*/ 762514 h 5467138"/>
              <a:gd name="connsiteX3" fmla="*/ 3552454 w 3635310"/>
              <a:gd name="connsiteY3" fmla="*/ 1539059 h 5467138"/>
              <a:gd name="connsiteX4" fmla="*/ 1029718 w 3635310"/>
              <a:gd name="connsiteY4" fmla="*/ 5464947 h 5467138"/>
              <a:gd name="connsiteX5" fmla="*/ 0 w 3635310"/>
              <a:gd name="connsiteY5" fmla="*/ 5467138 h 5467138"/>
              <a:gd name="connsiteX6" fmla="*/ 5028 w 3635310"/>
              <a:gd name="connsiteY6" fmla="*/ 0 h 5467138"/>
              <a:gd name="connsiteX0" fmla="*/ 12402 w 3635310"/>
              <a:gd name="connsiteY0" fmla="*/ 1831 h 5454220"/>
              <a:gd name="connsiteX1" fmla="*/ 1561818 w 3635310"/>
              <a:gd name="connsiteY1" fmla="*/ 0 h 5454220"/>
              <a:gd name="connsiteX2" fmla="*/ 3364707 w 3635310"/>
              <a:gd name="connsiteY2" fmla="*/ 749596 h 5454220"/>
              <a:gd name="connsiteX3" fmla="*/ 3552454 w 3635310"/>
              <a:gd name="connsiteY3" fmla="*/ 1526141 h 5454220"/>
              <a:gd name="connsiteX4" fmla="*/ 1029718 w 3635310"/>
              <a:gd name="connsiteY4" fmla="*/ 5452029 h 5454220"/>
              <a:gd name="connsiteX5" fmla="*/ 0 w 3635310"/>
              <a:gd name="connsiteY5" fmla="*/ 5454220 h 5454220"/>
              <a:gd name="connsiteX6" fmla="*/ 12402 w 3635310"/>
              <a:gd name="connsiteY6" fmla="*/ 1831 h 5454220"/>
              <a:gd name="connsiteX0" fmla="*/ 5028 w 3635310"/>
              <a:gd name="connsiteY0" fmla="*/ 0 h 5459764"/>
              <a:gd name="connsiteX1" fmla="*/ 1561818 w 3635310"/>
              <a:gd name="connsiteY1" fmla="*/ 5544 h 5459764"/>
              <a:gd name="connsiteX2" fmla="*/ 3364707 w 3635310"/>
              <a:gd name="connsiteY2" fmla="*/ 755140 h 5459764"/>
              <a:gd name="connsiteX3" fmla="*/ 3552454 w 3635310"/>
              <a:gd name="connsiteY3" fmla="*/ 1531685 h 5459764"/>
              <a:gd name="connsiteX4" fmla="*/ 1029718 w 3635310"/>
              <a:gd name="connsiteY4" fmla="*/ 5457573 h 5459764"/>
              <a:gd name="connsiteX5" fmla="*/ 0 w 3635310"/>
              <a:gd name="connsiteY5" fmla="*/ 5459764 h 5459764"/>
              <a:gd name="connsiteX6" fmla="*/ 5028 w 3635310"/>
              <a:gd name="connsiteY6" fmla="*/ 0 h 545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35310" h="5459764">
                <a:moveTo>
                  <a:pt x="5028" y="0"/>
                </a:moveTo>
                <a:lnTo>
                  <a:pt x="1561818" y="5544"/>
                </a:lnTo>
                <a:cubicBezTo>
                  <a:pt x="1918941" y="223604"/>
                  <a:pt x="3007584" y="537080"/>
                  <a:pt x="3364707" y="755140"/>
                </a:cubicBezTo>
                <a:cubicBezTo>
                  <a:pt x="3630989" y="917732"/>
                  <a:pt x="3715046" y="1265403"/>
                  <a:pt x="3552454" y="1531685"/>
                </a:cubicBezTo>
                <a:lnTo>
                  <a:pt x="1029718" y="5457573"/>
                </a:lnTo>
                <a:lnTo>
                  <a:pt x="0" y="5459764"/>
                </a:lnTo>
                <a:lnTo>
                  <a:pt x="502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Ins="0" anchor="ctr">
            <a:noAutofit/>
          </a:bodyPr>
          <a:lstStyle>
            <a:lvl1pPr marL="0" indent="0" algn="l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Insertar imagen</a:t>
            </a:r>
            <a:endParaRPr lang="es-ES" dirty="0"/>
          </a:p>
        </p:txBody>
      </p:sp>
      <p:grpSp>
        <p:nvGrpSpPr>
          <p:cNvPr id="23" name="Grupo 22"/>
          <p:cNvGrpSpPr/>
          <p:nvPr userDrawn="1"/>
        </p:nvGrpSpPr>
        <p:grpSpPr>
          <a:xfrm>
            <a:off x="1387125" y="4738667"/>
            <a:ext cx="1017305" cy="303536"/>
            <a:chOff x="638285" y="4752627"/>
            <a:chExt cx="1017305" cy="303536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47BB1A48-86BC-48C8-9E14-8AD1C5B98C82}"/>
                </a:ext>
              </a:extLst>
            </p:cNvPr>
            <p:cNvSpPr txBox="1"/>
            <p:nvPr userDrawn="1"/>
          </p:nvSpPr>
          <p:spPr>
            <a:xfrm>
              <a:off x="1158091" y="4752627"/>
              <a:ext cx="497499" cy="30353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500" kern="1200" dirty="0" smtClean="0">
                  <a:solidFill>
                    <a:srgbClr val="003594"/>
                  </a:solidFill>
                  <a:latin typeface="+mj-lt"/>
                  <a:ea typeface="Verdana" panose="020B0604030504040204" pitchFamily="34" charset="0"/>
                  <a:cs typeface="Arial" panose="020B0604020202020204" pitchFamily="34" charset="0"/>
                </a:rPr>
                <a:t>Transformación,</a:t>
              </a:r>
            </a:p>
            <a:p>
              <a:pPr algn="l">
                <a:lnSpc>
                  <a:spcPct val="100000"/>
                </a:lnSpc>
              </a:pPr>
              <a:r>
                <a:rPr lang="en-US" sz="500" kern="1200" dirty="0" smtClean="0">
                  <a:solidFill>
                    <a:srgbClr val="003594"/>
                  </a:solidFill>
                  <a:latin typeface="+mj-lt"/>
                  <a:ea typeface="Verdana" panose="020B0604030504040204" pitchFamily="34" charset="0"/>
                  <a:cs typeface="Arial" panose="020B0604020202020204" pitchFamily="34" charset="0"/>
                </a:rPr>
                <a:t>tecnología, </a:t>
              </a:r>
            </a:p>
            <a:p>
              <a:pPr algn="l">
                <a:lnSpc>
                  <a:spcPct val="100000"/>
                </a:lnSpc>
              </a:pPr>
              <a:r>
                <a:rPr lang="en-US" sz="500" kern="1200" dirty="0" smtClean="0">
                  <a:solidFill>
                    <a:srgbClr val="003594"/>
                  </a:solidFill>
                  <a:latin typeface="+mj-lt"/>
                  <a:ea typeface="Verdana" panose="020B0604030504040204" pitchFamily="34" charset="0"/>
                  <a:cs typeface="Arial" panose="020B0604020202020204" pitchFamily="34" charset="0"/>
                </a:rPr>
                <a:t>talento.</a:t>
              </a:r>
              <a:endParaRPr lang="en-US" sz="500" kern="1200" dirty="0">
                <a:solidFill>
                  <a:srgbClr val="003594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" name="Imagen 2">
              <a:extLst>
                <a:ext uri="{FF2B5EF4-FFF2-40B4-BE49-F238E27FC236}">
                  <a16:creationId xmlns:a16="http://schemas.microsoft.com/office/drawing/2014/main" id="{44ADEDFC-2378-406F-A6BE-5942C7EF77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85" y="4827054"/>
              <a:ext cx="414947" cy="154682"/>
            </a:xfrm>
            <a:prstGeom prst="rect">
              <a:avLst/>
            </a:prstGeom>
          </p:spPr>
        </p:pic>
        <p:cxnSp>
          <p:nvCxnSpPr>
            <p:cNvPr id="26" name="Conector recto 14">
              <a:extLst>
                <a:ext uri="{FF2B5EF4-FFF2-40B4-BE49-F238E27FC236}">
                  <a16:creationId xmlns:a16="http://schemas.microsoft.com/office/drawing/2014/main" id="{EE414F75-7583-49CF-8C79-8FEA4B74014B}"/>
                </a:ext>
              </a:extLst>
            </p:cNvPr>
            <p:cNvCxnSpPr/>
            <p:nvPr userDrawn="1"/>
          </p:nvCxnSpPr>
          <p:spPr>
            <a:xfrm>
              <a:off x="1120971" y="4796395"/>
              <a:ext cx="0" cy="216000"/>
            </a:xfrm>
            <a:prstGeom prst="line">
              <a:avLst/>
            </a:prstGeom>
            <a:ln>
              <a:solidFill>
                <a:srgbClr val="0035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3217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Secc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8">
            <a:extLst>
              <a:ext uri="{FF2B5EF4-FFF2-40B4-BE49-F238E27FC236}">
                <a16:creationId xmlns:a16="http://schemas.microsoft.com/office/drawing/2014/main" id="{3140F95E-3865-40A3-BFE0-6C631790837D}"/>
              </a:ext>
            </a:extLst>
          </p:cNvPr>
          <p:cNvSpPr/>
          <p:nvPr userDrawn="1"/>
        </p:nvSpPr>
        <p:spPr>
          <a:xfrm rot="1884498">
            <a:off x="-1209225" y="-712859"/>
            <a:ext cx="4249285" cy="6030707"/>
          </a:xfrm>
          <a:custGeom>
            <a:avLst/>
            <a:gdLst>
              <a:gd name="connsiteX0" fmla="*/ 0 w 2385144"/>
              <a:gd name="connsiteY0" fmla="*/ 564921 h 2385144"/>
              <a:gd name="connsiteX1" fmla="*/ 564921 w 2385144"/>
              <a:gd name="connsiteY1" fmla="*/ 0 h 2385144"/>
              <a:gd name="connsiteX2" fmla="*/ 1820223 w 2385144"/>
              <a:gd name="connsiteY2" fmla="*/ 0 h 2385144"/>
              <a:gd name="connsiteX3" fmla="*/ 2385144 w 2385144"/>
              <a:gd name="connsiteY3" fmla="*/ 564921 h 2385144"/>
              <a:gd name="connsiteX4" fmla="*/ 2385144 w 2385144"/>
              <a:gd name="connsiteY4" fmla="*/ 1820223 h 2385144"/>
              <a:gd name="connsiteX5" fmla="*/ 1820223 w 2385144"/>
              <a:gd name="connsiteY5" fmla="*/ 2385144 h 2385144"/>
              <a:gd name="connsiteX6" fmla="*/ 564921 w 2385144"/>
              <a:gd name="connsiteY6" fmla="*/ 2385144 h 2385144"/>
              <a:gd name="connsiteX7" fmla="*/ 0 w 2385144"/>
              <a:gd name="connsiteY7" fmla="*/ 1820223 h 2385144"/>
              <a:gd name="connsiteX8" fmla="*/ 0 w 2385144"/>
              <a:gd name="connsiteY8" fmla="*/ 564921 h 2385144"/>
              <a:gd name="connsiteX0" fmla="*/ 224239 w 2609383"/>
              <a:gd name="connsiteY0" fmla="*/ 564921 h 2385144"/>
              <a:gd name="connsiteX1" fmla="*/ 115101 w 2609383"/>
              <a:gd name="connsiteY1" fmla="*/ 299784 h 2385144"/>
              <a:gd name="connsiteX2" fmla="*/ 2044462 w 2609383"/>
              <a:gd name="connsiteY2" fmla="*/ 0 h 2385144"/>
              <a:gd name="connsiteX3" fmla="*/ 2609383 w 2609383"/>
              <a:gd name="connsiteY3" fmla="*/ 564921 h 2385144"/>
              <a:gd name="connsiteX4" fmla="*/ 2609383 w 2609383"/>
              <a:gd name="connsiteY4" fmla="*/ 1820223 h 2385144"/>
              <a:gd name="connsiteX5" fmla="*/ 2044462 w 2609383"/>
              <a:gd name="connsiteY5" fmla="*/ 2385144 h 2385144"/>
              <a:gd name="connsiteX6" fmla="*/ 789160 w 2609383"/>
              <a:gd name="connsiteY6" fmla="*/ 2385144 h 2385144"/>
              <a:gd name="connsiteX7" fmla="*/ 224239 w 2609383"/>
              <a:gd name="connsiteY7" fmla="*/ 1820223 h 2385144"/>
              <a:gd name="connsiteX8" fmla="*/ 224239 w 2609383"/>
              <a:gd name="connsiteY8" fmla="*/ 564921 h 2385144"/>
              <a:gd name="connsiteX0" fmla="*/ 0 w 5352891"/>
              <a:gd name="connsiteY0" fmla="*/ 2097540 h 2385144"/>
              <a:gd name="connsiteX1" fmla="*/ 2858609 w 5352891"/>
              <a:gd name="connsiteY1" fmla="*/ 299784 h 2385144"/>
              <a:gd name="connsiteX2" fmla="*/ 4787970 w 5352891"/>
              <a:gd name="connsiteY2" fmla="*/ 0 h 2385144"/>
              <a:gd name="connsiteX3" fmla="*/ 5352891 w 5352891"/>
              <a:gd name="connsiteY3" fmla="*/ 564921 h 2385144"/>
              <a:gd name="connsiteX4" fmla="*/ 5352891 w 5352891"/>
              <a:gd name="connsiteY4" fmla="*/ 1820223 h 2385144"/>
              <a:gd name="connsiteX5" fmla="*/ 4787970 w 5352891"/>
              <a:gd name="connsiteY5" fmla="*/ 2385144 h 2385144"/>
              <a:gd name="connsiteX6" fmla="*/ 3532668 w 5352891"/>
              <a:gd name="connsiteY6" fmla="*/ 2385144 h 2385144"/>
              <a:gd name="connsiteX7" fmla="*/ 2967747 w 5352891"/>
              <a:gd name="connsiteY7" fmla="*/ 1820223 h 2385144"/>
              <a:gd name="connsiteX8" fmla="*/ 0 w 5352891"/>
              <a:gd name="connsiteY8" fmla="*/ 2097540 h 2385144"/>
              <a:gd name="connsiteX0" fmla="*/ 0 w 5356811"/>
              <a:gd name="connsiteY0" fmla="*/ 2097540 h 5652847"/>
              <a:gd name="connsiteX1" fmla="*/ 2858609 w 5356811"/>
              <a:gd name="connsiteY1" fmla="*/ 299784 h 5652847"/>
              <a:gd name="connsiteX2" fmla="*/ 4787970 w 5356811"/>
              <a:gd name="connsiteY2" fmla="*/ 0 h 5652847"/>
              <a:gd name="connsiteX3" fmla="*/ 5352891 w 5356811"/>
              <a:gd name="connsiteY3" fmla="*/ 564921 h 5652847"/>
              <a:gd name="connsiteX4" fmla="*/ 5352891 w 5356811"/>
              <a:gd name="connsiteY4" fmla="*/ 1820223 h 5652847"/>
              <a:gd name="connsiteX5" fmla="*/ 5096969 w 5356811"/>
              <a:gd name="connsiteY5" fmla="*/ 5652847 h 5652847"/>
              <a:gd name="connsiteX6" fmla="*/ 3532668 w 5356811"/>
              <a:gd name="connsiteY6" fmla="*/ 2385144 h 5652847"/>
              <a:gd name="connsiteX7" fmla="*/ 2967747 w 5356811"/>
              <a:gd name="connsiteY7" fmla="*/ 1820223 h 5652847"/>
              <a:gd name="connsiteX8" fmla="*/ 0 w 5356811"/>
              <a:gd name="connsiteY8" fmla="*/ 2097540 h 5652847"/>
              <a:gd name="connsiteX0" fmla="*/ 0 w 5352891"/>
              <a:gd name="connsiteY0" fmla="*/ 2097540 h 2385144"/>
              <a:gd name="connsiteX1" fmla="*/ 2858609 w 5352891"/>
              <a:gd name="connsiteY1" fmla="*/ 299784 h 2385144"/>
              <a:gd name="connsiteX2" fmla="*/ 4787970 w 5352891"/>
              <a:gd name="connsiteY2" fmla="*/ 0 h 2385144"/>
              <a:gd name="connsiteX3" fmla="*/ 5352891 w 5352891"/>
              <a:gd name="connsiteY3" fmla="*/ 564921 h 2385144"/>
              <a:gd name="connsiteX4" fmla="*/ 5352891 w 5352891"/>
              <a:gd name="connsiteY4" fmla="*/ 1820223 h 2385144"/>
              <a:gd name="connsiteX5" fmla="*/ 3532668 w 5352891"/>
              <a:gd name="connsiteY5" fmla="*/ 2385144 h 2385144"/>
              <a:gd name="connsiteX6" fmla="*/ 2967747 w 5352891"/>
              <a:gd name="connsiteY6" fmla="*/ 1820223 h 2385144"/>
              <a:gd name="connsiteX7" fmla="*/ 0 w 5352891"/>
              <a:gd name="connsiteY7" fmla="*/ 2097540 h 2385144"/>
              <a:gd name="connsiteX0" fmla="*/ 0 w 5352891"/>
              <a:gd name="connsiteY0" fmla="*/ 2097540 h 5250846"/>
              <a:gd name="connsiteX1" fmla="*/ 2858609 w 5352891"/>
              <a:gd name="connsiteY1" fmla="*/ 299784 h 5250846"/>
              <a:gd name="connsiteX2" fmla="*/ 4787970 w 5352891"/>
              <a:gd name="connsiteY2" fmla="*/ 0 h 5250846"/>
              <a:gd name="connsiteX3" fmla="*/ 5352891 w 5352891"/>
              <a:gd name="connsiteY3" fmla="*/ 564921 h 5250846"/>
              <a:gd name="connsiteX4" fmla="*/ 5245709 w 5352891"/>
              <a:gd name="connsiteY4" fmla="*/ 5230251 h 5250846"/>
              <a:gd name="connsiteX5" fmla="*/ 3532668 w 5352891"/>
              <a:gd name="connsiteY5" fmla="*/ 2385144 h 5250846"/>
              <a:gd name="connsiteX6" fmla="*/ 2967747 w 5352891"/>
              <a:gd name="connsiteY6" fmla="*/ 1820223 h 5250846"/>
              <a:gd name="connsiteX7" fmla="*/ 0 w 5352891"/>
              <a:gd name="connsiteY7" fmla="*/ 2097540 h 5250846"/>
              <a:gd name="connsiteX0" fmla="*/ 0 w 5352891"/>
              <a:gd name="connsiteY0" fmla="*/ 2097540 h 6732676"/>
              <a:gd name="connsiteX1" fmla="*/ 2858609 w 5352891"/>
              <a:gd name="connsiteY1" fmla="*/ 299784 h 6732676"/>
              <a:gd name="connsiteX2" fmla="*/ 4787970 w 5352891"/>
              <a:gd name="connsiteY2" fmla="*/ 0 h 6732676"/>
              <a:gd name="connsiteX3" fmla="*/ 5352891 w 5352891"/>
              <a:gd name="connsiteY3" fmla="*/ 564921 h 6732676"/>
              <a:gd name="connsiteX4" fmla="*/ 5245709 w 5352891"/>
              <a:gd name="connsiteY4" fmla="*/ 5230251 h 6732676"/>
              <a:gd name="connsiteX5" fmla="*/ 2637735 w 5352891"/>
              <a:gd name="connsiteY5" fmla="*/ 6732676 h 6732676"/>
              <a:gd name="connsiteX6" fmla="*/ 2967747 w 5352891"/>
              <a:gd name="connsiteY6" fmla="*/ 1820223 h 6732676"/>
              <a:gd name="connsiteX7" fmla="*/ 0 w 5352891"/>
              <a:gd name="connsiteY7" fmla="*/ 2097540 h 6732676"/>
              <a:gd name="connsiteX0" fmla="*/ 0 w 5352891"/>
              <a:gd name="connsiteY0" fmla="*/ 2097540 h 6732676"/>
              <a:gd name="connsiteX1" fmla="*/ 2858609 w 5352891"/>
              <a:gd name="connsiteY1" fmla="*/ 299784 h 6732676"/>
              <a:gd name="connsiteX2" fmla="*/ 4787970 w 5352891"/>
              <a:gd name="connsiteY2" fmla="*/ 0 h 6732676"/>
              <a:gd name="connsiteX3" fmla="*/ 5352891 w 5352891"/>
              <a:gd name="connsiteY3" fmla="*/ 564921 h 6732676"/>
              <a:gd name="connsiteX4" fmla="*/ 5245709 w 5352891"/>
              <a:gd name="connsiteY4" fmla="*/ 5230251 h 6732676"/>
              <a:gd name="connsiteX5" fmla="*/ 2637735 w 5352891"/>
              <a:gd name="connsiteY5" fmla="*/ 6732676 h 6732676"/>
              <a:gd name="connsiteX6" fmla="*/ 886405 w 5352891"/>
              <a:gd name="connsiteY6" fmla="*/ 3705975 h 6732676"/>
              <a:gd name="connsiteX7" fmla="*/ 0 w 5352891"/>
              <a:gd name="connsiteY7" fmla="*/ 2097540 h 6732676"/>
              <a:gd name="connsiteX0" fmla="*/ 556 w 5353447"/>
              <a:gd name="connsiteY0" fmla="*/ 2097540 h 6732676"/>
              <a:gd name="connsiteX1" fmla="*/ 2859165 w 5353447"/>
              <a:gd name="connsiteY1" fmla="*/ 299784 h 6732676"/>
              <a:gd name="connsiteX2" fmla="*/ 4788526 w 5353447"/>
              <a:gd name="connsiteY2" fmla="*/ 0 h 6732676"/>
              <a:gd name="connsiteX3" fmla="*/ 5353447 w 5353447"/>
              <a:gd name="connsiteY3" fmla="*/ 564921 h 6732676"/>
              <a:gd name="connsiteX4" fmla="*/ 5246265 w 5353447"/>
              <a:gd name="connsiteY4" fmla="*/ 5230251 h 6732676"/>
              <a:gd name="connsiteX5" fmla="*/ 2638291 w 5353447"/>
              <a:gd name="connsiteY5" fmla="*/ 6732676 h 6732676"/>
              <a:gd name="connsiteX6" fmla="*/ 556 w 5353447"/>
              <a:gd name="connsiteY6" fmla="*/ 2097540 h 6732676"/>
              <a:gd name="connsiteX0" fmla="*/ 0 w 5352891"/>
              <a:gd name="connsiteY0" fmla="*/ 2097540 h 6732676"/>
              <a:gd name="connsiteX1" fmla="*/ 2858609 w 5352891"/>
              <a:gd name="connsiteY1" fmla="*/ 299784 h 6732676"/>
              <a:gd name="connsiteX2" fmla="*/ 4787970 w 5352891"/>
              <a:gd name="connsiteY2" fmla="*/ 0 h 6732676"/>
              <a:gd name="connsiteX3" fmla="*/ 5352891 w 5352891"/>
              <a:gd name="connsiteY3" fmla="*/ 564921 h 6732676"/>
              <a:gd name="connsiteX4" fmla="*/ 5245709 w 5352891"/>
              <a:gd name="connsiteY4" fmla="*/ 5230251 h 6732676"/>
              <a:gd name="connsiteX5" fmla="*/ 2637735 w 5352891"/>
              <a:gd name="connsiteY5" fmla="*/ 6732676 h 6732676"/>
              <a:gd name="connsiteX6" fmla="*/ 0 w 5352891"/>
              <a:gd name="connsiteY6" fmla="*/ 2097540 h 6732676"/>
              <a:gd name="connsiteX0" fmla="*/ 0 w 5352891"/>
              <a:gd name="connsiteY0" fmla="*/ 2097540 h 6732676"/>
              <a:gd name="connsiteX1" fmla="*/ 2858609 w 5352891"/>
              <a:gd name="connsiteY1" fmla="*/ 299784 h 6732676"/>
              <a:gd name="connsiteX2" fmla="*/ 4787970 w 5352891"/>
              <a:gd name="connsiteY2" fmla="*/ 0 h 6732676"/>
              <a:gd name="connsiteX3" fmla="*/ 5352891 w 5352891"/>
              <a:gd name="connsiteY3" fmla="*/ 564921 h 6732676"/>
              <a:gd name="connsiteX4" fmla="*/ 5245709 w 5352891"/>
              <a:gd name="connsiteY4" fmla="*/ 5230251 h 6732676"/>
              <a:gd name="connsiteX5" fmla="*/ 2637735 w 5352891"/>
              <a:gd name="connsiteY5" fmla="*/ 6732676 h 6732676"/>
              <a:gd name="connsiteX6" fmla="*/ 0 w 5352891"/>
              <a:gd name="connsiteY6" fmla="*/ 2097540 h 6732676"/>
              <a:gd name="connsiteX0" fmla="*/ 0 w 5352891"/>
              <a:gd name="connsiteY0" fmla="*/ 2097540 h 6732676"/>
              <a:gd name="connsiteX1" fmla="*/ 2858609 w 5352891"/>
              <a:gd name="connsiteY1" fmla="*/ 299784 h 6732676"/>
              <a:gd name="connsiteX2" fmla="*/ 4787970 w 5352891"/>
              <a:gd name="connsiteY2" fmla="*/ 0 h 6732676"/>
              <a:gd name="connsiteX3" fmla="*/ 5352891 w 5352891"/>
              <a:gd name="connsiteY3" fmla="*/ 564921 h 6732676"/>
              <a:gd name="connsiteX4" fmla="*/ 5245709 w 5352891"/>
              <a:gd name="connsiteY4" fmla="*/ 5230251 h 6732676"/>
              <a:gd name="connsiteX5" fmla="*/ 2637735 w 5352891"/>
              <a:gd name="connsiteY5" fmla="*/ 6732676 h 6732676"/>
              <a:gd name="connsiteX6" fmla="*/ 0 w 5352891"/>
              <a:gd name="connsiteY6" fmla="*/ 2097540 h 6732676"/>
              <a:gd name="connsiteX0" fmla="*/ 0 w 5352891"/>
              <a:gd name="connsiteY0" fmla="*/ 2097540 h 6732676"/>
              <a:gd name="connsiteX1" fmla="*/ 2858609 w 5352891"/>
              <a:gd name="connsiteY1" fmla="*/ 299784 h 6732676"/>
              <a:gd name="connsiteX2" fmla="*/ 4787970 w 5352891"/>
              <a:gd name="connsiteY2" fmla="*/ 0 h 6732676"/>
              <a:gd name="connsiteX3" fmla="*/ 5352891 w 5352891"/>
              <a:gd name="connsiteY3" fmla="*/ 564921 h 6732676"/>
              <a:gd name="connsiteX4" fmla="*/ 5245709 w 5352891"/>
              <a:gd name="connsiteY4" fmla="*/ 5230251 h 6732676"/>
              <a:gd name="connsiteX5" fmla="*/ 2637735 w 5352891"/>
              <a:gd name="connsiteY5" fmla="*/ 6732676 h 6732676"/>
              <a:gd name="connsiteX6" fmla="*/ 0 w 5352891"/>
              <a:gd name="connsiteY6" fmla="*/ 2097540 h 6732676"/>
              <a:gd name="connsiteX0" fmla="*/ 0 w 5352891"/>
              <a:gd name="connsiteY0" fmla="*/ 2097540 h 6732676"/>
              <a:gd name="connsiteX1" fmla="*/ 2858609 w 5352891"/>
              <a:gd name="connsiteY1" fmla="*/ 299784 h 6732676"/>
              <a:gd name="connsiteX2" fmla="*/ 4787970 w 5352891"/>
              <a:gd name="connsiteY2" fmla="*/ 0 h 6732676"/>
              <a:gd name="connsiteX3" fmla="*/ 5352891 w 5352891"/>
              <a:gd name="connsiteY3" fmla="*/ 564921 h 6732676"/>
              <a:gd name="connsiteX4" fmla="*/ 5245709 w 5352891"/>
              <a:gd name="connsiteY4" fmla="*/ 5230251 h 6732676"/>
              <a:gd name="connsiteX5" fmla="*/ 2637735 w 5352891"/>
              <a:gd name="connsiteY5" fmla="*/ 6732676 h 6732676"/>
              <a:gd name="connsiteX6" fmla="*/ 0 w 5352891"/>
              <a:gd name="connsiteY6" fmla="*/ 2097540 h 6732676"/>
              <a:gd name="connsiteX0" fmla="*/ 0 w 5349170"/>
              <a:gd name="connsiteY0" fmla="*/ 2225697 h 6732676"/>
              <a:gd name="connsiteX1" fmla="*/ 2854888 w 5349170"/>
              <a:gd name="connsiteY1" fmla="*/ 299784 h 6732676"/>
              <a:gd name="connsiteX2" fmla="*/ 4784249 w 5349170"/>
              <a:gd name="connsiteY2" fmla="*/ 0 h 6732676"/>
              <a:gd name="connsiteX3" fmla="*/ 5349170 w 5349170"/>
              <a:gd name="connsiteY3" fmla="*/ 564921 h 6732676"/>
              <a:gd name="connsiteX4" fmla="*/ 5241988 w 5349170"/>
              <a:gd name="connsiteY4" fmla="*/ 5230251 h 6732676"/>
              <a:gd name="connsiteX5" fmla="*/ 2634014 w 5349170"/>
              <a:gd name="connsiteY5" fmla="*/ 6732676 h 6732676"/>
              <a:gd name="connsiteX6" fmla="*/ 0 w 5349170"/>
              <a:gd name="connsiteY6" fmla="*/ 2225697 h 6732676"/>
              <a:gd name="connsiteX0" fmla="*/ 0 w 5349170"/>
              <a:gd name="connsiteY0" fmla="*/ 2225697 h 6732676"/>
              <a:gd name="connsiteX1" fmla="*/ 2854888 w 5349170"/>
              <a:gd name="connsiteY1" fmla="*/ 299784 h 6732676"/>
              <a:gd name="connsiteX2" fmla="*/ 4784249 w 5349170"/>
              <a:gd name="connsiteY2" fmla="*/ 0 h 6732676"/>
              <a:gd name="connsiteX3" fmla="*/ 5349170 w 5349170"/>
              <a:gd name="connsiteY3" fmla="*/ 564921 h 6732676"/>
              <a:gd name="connsiteX4" fmla="*/ 5241988 w 5349170"/>
              <a:gd name="connsiteY4" fmla="*/ 5230251 h 6732676"/>
              <a:gd name="connsiteX5" fmla="*/ 2634014 w 5349170"/>
              <a:gd name="connsiteY5" fmla="*/ 6732676 h 6732676"/>
              <a:gd name="connsiteX6" fmla="*/ 0 w 5349170"/>
              <a:gd name="connsiteY6" fmla="*/ 2225697 h 6732676"/>
              <a:gd name="connsiteX0" fmla="*/ 0 w 5349170"/>
              <a:gd name="connsiteY0" fmla="*/ 2225697 h 6732676"/>
              <a:gd name="connsiteX1" fmla="*/ 2854888 w 5349170"/>
              <a:gd name="connsiteY1" fmla="*/ 299784 h 6732676"/>
              <a:gd name="connsiteX2" fmla="*/ 4784249 w 5349170"/>
              <a:gd name="connsiteY2" fmla="*/ 0 h 6732676"/>
              <a:gd name="connsiteX3" fmla="*/ 5349170 w 5349170"/>
              <a:gd name="connsiteY3" fmla="*/ 564921 h 6732676"/>
              <a:gd name="connsiteX4" fmla="*/ 5241988 w 5349170"/>
              <a:gd name="connsiteY4" fmla="*/ 5230251 h 6732676"/>
              <a:gd name="connsiteX5" fmla="*/ 2634014 w 5349170"/>
              <a:gd name="connsiteY5" fmla="*/ 6732676 h 6732676"/>
              <a:gd name="connsiteX6" fmla="*/ 0 w 5349170"/>
              <a:gd name="connsiteY6" fmla="*/ 2225697 h 6732676"/>
              <a:gd name="connsiteX0" fmla="*/ 0 w 5349170"/>
              <a:gd name="connsiteY0" fmla="*/ 2225697 h 6768890"/>
              <a:gd name="connsiteX1" fmla="*/ 2854888 w 5349170"/>
              <a:gd name="connsiteY1" fmla="*/ 299784 h 6768890"/>
              <a:gd name="connsiteX2" fmla="*/ 4784249 w 5349170"/>
              <a:gd name="connsiteY2" fmla="*/ 0 h 6768890"/>
              <a:gd name="connsiteX3" fmla="*/ 5349170 w 5349170"/>
              <a:gd name="connsiteY3" fmla="*/ 564921 h 6768890"/>
              <a:gd name="connsiteX4" fmla="*/ 5241988 w 5349170"/>
              <a:gd name="connsiteY4" fmla="*/ 5230251 h 6768890"/>
              <a:gd name="connsiteX5" fmla="*/ 2712025 w 5349170"/>
              <a:gd name="connsiteY5" fmla="*/ 6768890 h 6768890"/>
              <a:gd name="connsiteX6" fmla="*/ 0 w 5349170"/>
              <a:gd name="connsiteY6" fmla="*/ 2225697 h 6768890"/>
              <a:gd name="connsiteX0" fmla="*/ 0 w 5349170"/>
              <a:gd name="connsiteY0" fmla="*/ 2225697 h 6768890"/>
              <a:gd name="connsiteX1" fmla="*/ 2854888 w 5349170"/>
              <a:gd name="connsiteY1" fmla="*/ 299784 h 6768890"/>
              <a:gd name="connsiteX2" fmla="*/ 4784249 w 5349170"/>
              <a:gd name="connsiteY2" fmla="*/ 0 h 6768890"/>
              <a:gd name="connsiteX3" fmla="*/ 5349170 w 5349170"/>
              <a:gd name="connsiteY3" fmla="*/ 564921 h 6768890"/>
              <a:gd name="connsiteX4" fmla="*/ 5241988 w 5349170"/>
              <a:gd name="connsiteY4" fmla="*/ 5230251 h 6768890"/>
              <a:gd name="connsiteX5" fmla="*/ 2712025 w 5349170"/>
              <a:gd name="connsiteY5" fmla="*/ 6768890 h 6768890"/>
              <a:gd name="connsiteX6" fmla="*/ 0 w 5349170"/>
              <a:gd name="connsiteY6" fmla="*/ 2225697 h 6768890"/>
              <a:gd name="connsiteX0" fmla="*/ 0 w 5349170"/>
              <a:gd name="connsiteY0" fmla="*/ 2225697 h 6791891"/>
              <a:gd name="connsiteX1" fmla="*/ 2854888 w 5349170"/>
              <a:gd name="connsiteY1" fmla="*/ 299784 h 6791891"/>
              <a:gd name="connsiteX2" fmla="*/ 4784249 w 5349170"/>
              <a:gd name="connsiteY2" fmla="*/ 0 h 6791891"/>
              <a:gd name="connsiteX3" fmla="*/ 5349170 w 5349170"/>
              <a:gd name="connsiteY3" fmla="*/ 564921 h 6791891"/>
              <a:gd name="connsiteX4" fmla="*/ 5241988 w 5349170"/>
              <a:gd name="connsiteY4" fmla="*/ 5230251 h 6791891"/>
              <a:gd name="connsiteX5" fmla="*/ 2735387 w 5349170"/>
              <a:gd name="connsiteY5" fmla="*/ 6791891 h 6791891"/>
              <a:gd name="connsiteX6" fmla="*/ 0 w 5349170"/>
              <a:gd name="connsiteY6" fmla="*/ 2225697 h 6791891"/>
              <a:gd name="connsiteX0" fmla="*/ 0 w 5349170"/>
              <a:gd name="connsiteY0" fmla="*/ 2225697 h 6791891"/>
              <a:gd name="connsiteX1" fmla="*/ 2854888 w 5349170"/>
              <a:gd name="connsiteY1" fmla="*/ 299784 h 6791891"/>
              <a:gd name="connsiteX2" fmla="*/ 4784249 w 5349170"/>
              <a:gd name="connsiteY2" fmla="*/ 0 h 6791891"/>
              <a:gd name="connsiteX3" fmla="*/ 5349170 w 5349170"/>
              <a:gd name="connsiteY3" fmla="*/ 564921 h 6791891"/>
              <a:gd name="connsiteX4" fmla="*/ 5241988 w 5349170"/>
              <a:gd name="connsiteY4" fmla="*/ 5230251 h 6791891"/>
              <a:gd name="connsiteX5" fmla="*/ 2735387 w 5349170"/>
              <a:gd name="connsiteY5" fmla="*/ 6791891 h 6791891"/>
              <a:gd name="connsiteX6" fmla="*/ 0 w 5349170"/>
              <a:gd name="connsiteY6" fmla="*/ 2225697 h 6791891"/>
              <a:gd name="connsiteX0" fmla="*/ 0 w 5349170"/>
              <a:gd name="connsiteY0" fmla="*/ 2225697 h 6791891"/>
              <a:gd name="connsiteX1" fmla="*/ 2854888 w 5349170"/>
              <a:gd name="connsiteY1" fmla="*/ 299784 h 6791891"/>
              <a:gd name="connsiteX2" fmla="*/ 4784249 w 5349170"/>
              <a:gd name="connsiteY2" fmla="*/ 0 h 6791891"/>
              <a:gd name="connsiteX3" fmla="*/ 5349170 w 5349170"/>
              <a:gd name="connsiteY3" fmla="*/ 564921 h 6791891"/>
              <a:gd name="connsiteX4" fmla="*/ 5241988 w 5349170"/>
              <a:gd name="connsiteY4" fmla="*/ 5230251 h 6791891"/>
              <a:gd name="connsiteX5" fmla="*/ 2735387 w 5349170"/>
              <a:gd name="connsiteY5" fmla="*/ 6791891 h 6791891"/>
              <a:gd name="connsiteX6" fmla="*/ 0 w 5349170"/>
              <a:gd name="connsiteY6" fmla="*/ 2225697 h 6791891"/>
              <a:gd name="connsiteX0" fmla="*/ 0 w 5349170"/>
              <a:gd name="connsiteY0" fmla="*/ 2225697 h 6782462"/>
              <a:gd name="connsiteX1" fmla="*/ 2854888 w 5349170"/>
              <a:gd name="connsiteY1" fmla="*/ 299784 h 6782462"/>
              <a:gd name="connsiteX2" fmla="*/ 4784249 w 5349170"/>
              <a:gd name="connsiteY2" fmla="*/ 0 h 6782462"/>
              <a:gd name="connsiteX3" fmla="*/ 5349170 w 5349170"/>
              <a:gd name="connsiteY3" fmla="*/ 564921 h 6782462"/>
              <a:gd name="connsiteX4" fmla="*/ 5241988 w 5349170"/>
              <a:gd name="connsiteY4" fmla="*/ 5230251 h 6782462"/>
              <a:gd name="connsiteX5" fmla="*/ 2720313 w 5349170"/>
              <a:gd name="connsiteY5" fmla="*/ 6782462 h 6782462"/>
              <a:gd name="connsiteX6" fmla="*/ 0 w 5349170"/>
              <a:gd name="connsiteY6" fmla="*/ 2225697 h 6782462"/>
              <a:gd name="connsiteX0" fmla="*/ 0 w 5349170"/>
              <a:gd name="connsiteY0" fmla="*/ 2225697 h 6782462"/>
              <a:gd name="connsiteX1" fmla="*/ 2854888 w 5349170"/>
              <a:gd name="connsiteY1" fmla="*/ 299784 h 6782462"/>
              <a:gd name="connsiteX2" fmla="*/ 4784249 w 5349170"/>
              <a:gd name="connsiteY2" fmla="*/ 0 h 6782462"/>
              <a:gd name="connsiteX3" fmla="*/ 5349170 w 5349170"/>
              <a:gd name="connsiteY3" fmla="*/ 564921 h 6782462"/>
              <a:gd name="connsiteX4" fmla="*/ 5241988 w 5349170"/>
              <a:gd name="connsiteY4" fmla="*/ 5230251 h 6782462"/>
              <a:gd name="connsiteX5" fmla="*/ 2720313 w 5349170"/>
              <a:gd name="connsiteY5" fmla="*/ 6782462 h 6782462"/>
              <a:gd name="connsiteX6" fmla="*/ 0 w 5349170"/>
              <a:gd name="connsiteY6" fmla="*/ 2225697 h 6782462"/>
              <a:gd name="connsiteX0" fmla="*/ 0 w 5349170"/>
              <a:gd name="connsiteY0" fmla="*/ 2225697 h 6782462"/>
              <a:gd name="connsiteX1" fmla="*/ 2854888 w 5349170"/>
              <a:gd name="connsiteY1" fmla="*/ 299784 h 6782462"/>
              <a:gd name="connsiteX2" fmla="*/ 4784249 w 5349170"/>
              <a:gd name="connsiteY2" fmla="*/ 0 h 6782462"/>
              <a:gd name="connsiteX3" fmla="*/ 5349170 w 5349170"/>
              <a:gd name="connsiteY3" fmla="*/ 564921 h 6782462"/>
              <a:gd name="connsiteX4" fmla="*/ 5241988 w 5349170"/>
              <a:gd name="connsiteY4" fmla="*/ 5230251 h 6782462"/>
              <a:gd name="connsiteX5" fmla="*/ 2720313 w 5349170"/>
              <a:gd name="connsiteY5" fmla="*/ 6782462 h 6782462"/>
              <a:gd name="connsiteX6" fmla="*/ 0 w 5349170"/>
              <a:gd name="connsiteY6" fmla="*/ 2225697 h 6782462"/>
              <a:gd name="connsiteX0" fmla="*/ 0 w 5349170"/>
              <a:gd name="connsiteY0" fmla="*/ 2225697 h 6767389"/>
              <a:gd name="connsiteX1" fmla="*/ 2854888 w 5349170"/>
              <a:gd name="connsiteY1" fmla="*/ 299784 h 6767389"/>
              <a:gd name="connsiteX2" fmla="*/ 4784249 w 5349170"/>
              <a:gd name="connsiteY2" fmla="*/ 0 h 6767389"/>
              <a:gd name="connsiteX3" fmla="*/ 5349170 w 5349170"/>
              <a:gd name="connsiteY3" fmla="*/ 564921 h 6767389"/>
              <a:gd name="connsiteX4" fmla="*/ 5241988 w 5349170"/>
              <a:gd name="connsiteY4" fmla="*/ 5230251 h 6767389"/>
              <a:gd name="connsiteX5" fmla="*/ 2729741 w 5349170"/>
              <a:gd name="connsiteY5" fmla="*/ 6767389 h 6767389"/>
              <a:gd name="connsiteX6" fmla="*/ 0 w 5349170"/>
              <a:gd name="connsiteY6" fmla="*/ 2225697 h 6767389"/>
              <a:gd name="connsiteX0" fmla="*/ 0 w 5349170"/>
              <a:gd name="connsiteY0" fmla="*/ 2225697 h 6767389"/>
              <a:gd name="connsiteX1" fmla="*/ 2854888 w 5349170"/>
              <a:gd name="connsiteY1" fmla="*/ 299784 h 6767389"/>
              <a:gd name="connsiteX2" fmla="*/ 4784249 w 5349170"/>
              <a:gd name="connsiteY2" fmla="*/ 0 h 6767389"/>
              <a:gd name="connsiteX3" fmla="*/ 5349170 w 5349170"/>
              <a:gd name="connsiteY3" fmla="*/ 564921 h 6767389"/>
              <a:gd name="connsiteX4" fmla="*/ 5241988 w 5349170"/>
              <a:gd name="connsiteY4" fmla="*/ 5230251 h 6767389"/>
              <a:gd name="connsiteX5" fmla="*/ 2729741 w 5349170"/>
              <a:gd name="connsiteY5" fmla="*/ 6767389 h 6767389"/>
              <a:gd name="connsiteX6" fmla="*/ 0 w 5349170"/>
              <a:gd name="connsiteY6" fmla="*/ 2225697 h 6767389"/>
              <a:gd name="connsiteX0" fmla="*/ 0 w 5411325"/>
              <a:gd name="connsiteY0" fmla="*/ 2123904 h 6767389"/>
              <a:gd name="connsiteX1" fmla="*/ 2917043 w 5411325"/>
              <a:gd name="connsiteY1" fmla="*/ 299784 h 6767389"/>
              <a:gd name="connsiteX2" fmla="*/ 4846404 w 5411325"/>
              <a:gd name="connsiteY2" fmla="*/ 0 h 6767389"/>
              <a:gd name="connsiteX3" fmla="*/ 5411325 w 5411325"/>
              <a:gd name="connsiteY3" fmla="*/ 564921 h 6767389"/>
              <a:gd name="connsiteX4" fmla="*/ 5304143 w 5411325"/>
              <a:gd name="connsiteY4" fmla="*/ 5230251 h 6767389"/>
              <a:gd name="connsiteX5" fmla="*/ 2791896 w 5411325"/>
              <a:gd name="connsiteY5" fmla="*/ 6767389 h 6767389"/>
              <a:gd name="connsiteX6" fmla="*/ 0 w 5411325"/>
              <a:gd name="connsiteY6" fmla="*/ 2123904 h 6767389"/>
              <a:gd name="connsiteX0" fmla="*/ 0 w 5432043"/>
              <a:gd name="connsiteY0" fmla="*/ 2089972 h 6767389"/>
              <a:gd name="connsiteX1" fmla="*/ 2937761 w 5432043"/>
              <a:gd name="connsiteY1" fmla="*/ 299784 h 6767389"/>
              <a:gd name="connsiteX2" fmla="*/ 4867122 w 5432043"/>
              <a:gd name="connsiteY2" fmla="*/ 0 h 6767389"/>
              <a:gd name="connsiteX3" fmla="*/ 5432043 w 5432043"/>
              <a:gd name="connsiteY3" fmla="*/ 564921 h 6767389"/>
              <a:gd name="connsiteX4" fmla="*/ 5324861 w 5432043"/>
              <a:gd name="connsiteY4" fmla="*/ 5230251 h 6767389"/>
              <a:gd name="connsiteX5" fmla="*/ 2812614 w 5432043"/>
              <a:gd name="connsiteY5" fmla="*/ 6767389 h 6767389"/>
              <a:gd name="connsiteX6" fmla="*/ 0 w 5432043"/>
              <a:gd name="connsiteY6" fmla="*/ 2089972 h 6767389"/>
              <a:gd name="connsiteX0" fmla="*/ 0 w 5432043"/>
              <a:gd name="connsiteY0" fmla="*/ 2089972 h 6767389"/>
              <a:gd name="connsiteX1" fmla="*/ 2937761 w 5432043"/>
              <a:gd name="connsiteY1" fmla="*/ 299784 h 6767389"/>
              <a:gd name="connsiteX2" fmla="*/ 4867122 w 5432043"/>
              <a:gd name="connsiteY2" fmla="*/ 0 h 6767389"/>
              <a:gd name="connsiteX3" fmla="*/ 5432043 w 5432043"/>
              <a:gd name="connsiteY3" fmla="*/ 564921 h 6767389"/>
              <a:gd name="connsiteX4" fmla="*/ 5324861 w 5432043"/>
              <a:gd name="connsiteY4" fmla="*/ 5230251 h 6767389"/>
              <a:gd name="connsiteX5" fmla="*/ 2812614 w 5432043"/>
              <a:gd name="connsiteY5" fmla="*/ 6767389 h 6767389"/>
              <a:gd name="connsiteX6" fmla="*/ 0 w 5432043"/>
              <a:gd name="connsiteY6" fmla="*/ 2089972 h 6767389"/>
              <a:gd name="connsiteX0" fmla="*/ 0 w 5432043"/>
              <a:gd name="connsiteY0" fmla="*/ 2089972 h 6767389"/>
              <a:gd name="connsiteX1" fmla="*/ 2937761 w 5432043"/>
              <a:gd name="connsiteY1" fmla="*/ 299784 h 6767389"/>
              <a:gd name="connsiteX2" fmla="*/ 4867122 w 5432043"/>
              <a:gd name="connsiteY2" fmla="*/ 0 h 6767389"/>
              <a:gd name="connsiteX3" fmla="*/ 5432043 w 5432043"/>
              <a:gd name="connsiteY3" fmla="*/ 564921 h 6767389"/>
              <a:gd name="connsiteX4" fmla="*/ 5324861 w 5432043"/>
              <a:gd name="connsiteY4" fmla="*/ 5230251 h 6767389"/>
              <a:gd name="connsiteX5" fmla="*/ 2812614 w 5432043"/>
              <a:gd name="connsiteY5" fmla="*/ 6767389 h 6767389"/>
              <a:gd name="connsiteX6" fmla="*/ 0 w 5432043"/>
              <a:gd name="connsiteY6" fmla="*/ 2089972 h 6767389"/>
              <a:gd name="connsiteX0" fmla="*/ 0 w 5432043"/>
              <a:gd name="connsiteY0" fmla="*/ 2089972 h 6767389"/>
              <a:gd name="connsiteX1" fmla="*/ 2937761 w 5432043"/>
              <a:gd name="connsiteY1" fmla="*/ 299784 h 6767389"/>
              <a:gd name="connsiteX2" fmla="*/ 4867122 w 5432043"/>
              <a:gd name="connsiteY2" fmla="*/ 0 h 6767389"/>
              <a:gd name="connsiteX3" fmla="*/ 5432043 w 5432043"/>
              <a:gd name="connsiteY3" fmla="*/ 564921 h 6767389"/>
              <a:gd name="connsiteX4" fmla="*/ 5324861 w 5432043"/>
              <a:gd name="connsiteY4" fmla="*/ 5230251 h 6767389"/>
              <a:gd name="connsiteX5" fmla="*/ 2812614 w 5432043"/>
              <a:gd name="connsiteY5" fmla="*/ 6767389 h 6767389"/>
              <a:gd name="connsiteX6" fmla="*/ 0 w 5432043"/>
              <a:gd name="connsiteY6" fmla="*/ 2089972 h 6767389"/>
              <a:gd name="connsiteX0" fmla="*/ 0 w 5432043"/>
              <a:gd name="connsiteY0" fmla="*/ 2089972 h 6754957"/>
              <a:gd name="connsiteX1" fmla="*/ 2937761 w 5432043"/>
              <a:gd name="connsiteY1" fmla="*/ 299784 h 6754957"/>
              <a:gd name="connsiteX2" fmla="*/ 4867122 w 5432043"/>
              <a:gd name="connsiteY2" fmla="*/ 0 h 6754957"/>
              <a:gd name="connsiteX3" fmla="*/ 5432043 w 5432043"/>
              <a:gd name="connsiteY3" fmla="*/ 564921 h 6754957"/>
              <a:gd name="connsiteX4" fmla="*/ 5324861 w 5432043"/>
              <a:gd name="connsiteY4" fmla="*/ 5230251 h 6754957"/>
              <a:gd name="connsiteX5" fmla="*/ 2832973 w 5432043"/>
              <a:gd name="connsiteY5" fmla="*/ 6754957 h 6754957"/>
              <a:gd name="connsiteX6" fmla="*/ 0 w 5432043"/>
              <a:gd name="connsiteY6" fmla="*/ 2089972 h 6754957"/>
              <a:gd name="connsiteX0" fmla="*/ 0 w 5432043"/>
              <a:gd name="connsiteY0" fmla="*/ 2089972 h 6754957"/>
              <a:gd name="connsiteX1" fmla="*/ 2937761 w 5432043"/>
              <a:gd name="connsiteY1" fmla="*/ 299784 h 6754957"/>
              <a:gd name="connsiteX2" fmla="*/ 4867122 w 5432043"/>
              <a:gd name="connsiteY2" fmla="*/ 0 h 6754957"/>
              <a:gd name="connsiteX3" fmla="*/ 5432043 w 5432043"/>
              <a:gd name="connsiteY3" fmla="*/ 564921 h 6754957"/>
              <a:gd name="connsiteX4" fmla="*/ 5324861 w 5432043"/>
              <a:gd name="connsiteY4" fmla="*/ 5230251 h 6754957"/>
              <a:gd name="connsiteX5" fmla="*/ 2832973 w 5432043"/>
              <a:gd name="connsiteY5" fmla="*/ 6754957 h 6754957"/>
              <a:gd name="connsiteX6" fmla="*/ 0 w 5432043"/>
              <a:gd name="connsiteY6" fmla="*/ 2089972 h 6754957"/>
              <a:gd name="connsiteX0" fmla="*/ 0 w 5432043"/>
              <a:gd name="connsiteY0" fmla="*/ 2089972 h 7337507"/>
              <a:gd name="connsiteX1" fmla="*/ 2937761 w 5432043"/>
              <a:gd name="connsiteY1" fmla="*/ 299784 h 7337507"/>
              <a:gd name="connsiteX2" fmla="*/ 4867122 w 5432043"/>
              <a:gd name="connsiteY2" fmla="*/ 0 h 7337507"/>
              <a:gd name="connsiteX3" fmla="*/ 5432043 w 5432043"/>
              <a:gd name="connsiteY3" fmla="*/ 564921 h 7337507"/>
              <a:gd name="connsiteX4" fmla="*/ 5324861 w 5432043"/>
              <a:gd name="connsiteY4" fmla="*/ 5230251 h 7337507"/>
              <a:gd name="connsiteX5" fmla="*/ 1862203 w 5432043"/>
              <a:gd name="connsiteY5" fmla="*/ 7337507 h 7337507"/>
              <a:gd name="connsiteX6" fmla="*/ 0 w 5432043"/>
              <a:gd name="connsiteY6" fmla="*/ 2089972 h 7337507"/>
              <a:gd name="connsiteX0" fmla="*/ 0 w 6402813"/>
              <a:gd name="connsiteY0" fmla="*/ 2672523 h 7337507"/>
              <a:gd name="connsiteX1" fmla="*/ 3908531 w 6402813"/>
              <a:gd name="connsiteY1" fmla="*/ 299784 h 7337507"/>
              <a:gd name="connsiteX2" fmla="*/ 5837892 w 6402813"/>
              <a:gd name="connsiteY2" fmla="*/ 0 h 7337507"/>
              <a:gd name="connsiteX3" fmla="*/ 6402813 w 6402813"/>
              <a:gd name="connsiteY3" fmla="*/ 564921 h 7337507"/>
              <a:gd name="connsiteX4" fmla="*/ 6295631 w 6402813"/>
              <a:gd name="connsiteY4" fmla="*/ 5230251 h 7337507"/>
              <a:gd name="connsiteX5" fmla="*/ 2832973 w 6402813"/>
              <a:gd name="connsiteY5" fmla="*/ 7337507 h 7337507"/>
              <a:gd name="connsiteX6" fmla="*/ 0 w 6402813"/>
              <a:gd name="connsiteY6" fmla="*/ 2672523 h 7337507"/>
              <a:gd name="connsiteX0" fmla="*/ 0 w 5972119"/>
              <a:gd name="connsiteY0" fmla="*/ 2358522 h 7337507"/>
              <a:gd name="connsiteX1" fmla="*/ 3477837 w 5972119"/>
              <a:gd name="connsiteY1" fmla="*/ 299784 h 7337507"/>
              <a:gd name="connsiteX2" fmla="*/ 5407198 w 5972119"/>
              <a:gd name="connsiteY2" fmla="*/ 0 h 7337507"/>
              <a:gd name="connsiteX3" fmla="*/ 5972119 w 5972119"/>
              <a:gd name="connsiteY3" fmla="*/ 564921 h 7337507"/>
              <a:gd name="connsiteX4" fmla="*/ 5864937 w 5972119"/>
              <a:gd name="connsiteY4" fmla="*/ 5230251 h 7337507"/>
              <a:gd name="connsiteX5" fmla="*/ 2402279 w 5972119"/>
              <a:gd name="connsiteY5" fmla="*/ 7337507 h 7337507"/>
              <a:gd name="connsiteX6" fmla="*/ 0 w 5972119"/>
              <a:gd name="connsiteY6" fmla="*/ 2358522 h 7337507"/>
              <a:gd name="connsiteX0" fmla="*/ 0 w 6295469"/>
              <a:gd name="connsiteY0" fmla="*/ 2647794 h 7337507"/>
              <a:gd name="connsiteX1" fmla="*/ 3801187 w 6295469"/>
              <a:gd name="connsiteY1" fmla="*/ 299784 h 7337507"/>
              <a:gd name="connsiteX2" fmla="*/ 5730548 w 6295469"/>
              <a:gd name="connsiteY2" fmla="*/ 0 h 7337507"/>
              <a:gd name="connsiteX3" fmla="*/ 6295469 w 6295469"/>
              <a:gd name="connsiteY3" fmla="*/ 564921 h 7337507"/>
              <a:gd name="connsiteX4" fmla="*/ 6188287 w 6295469"/>
              <a:gd name="connsiteY4" fmla="*/ 5230251 h 7337507"/>
              <a:gd name="connsiteX5" fmla="*/ 2725629 w 6295469"/>
              <a:gd name="connsiteY5" fmla="*/ 7337507 h 7337507"/>
              <a:gd name="connsiteX6" fmla="*/ 0 w 6295469"/>
              <a:gd name="connsiteY6" fmla="*/ 2647794 h 7337507"/>
              <a:gd name="connsiteX0" fmla="*/ 0 w 6309085"/>
              <a:gd name="connsiteY0" fmla="*/ 2625496 h 7337507"/>
              <a:gd name="connsiteX1" fmla="*/ 3814803 w 6309085"/>
              <a:gd name="connsiteY1" fmla="*/ 299784 h 7337507"/>
              <a:gd name="connsiteX2" fmla="*/ 5744164 w 6309085"/>
              <a:gd name="connsiteY2" fmla="*/ 0 h 7337507"/>
              <a:gd name="connsiteX3" fmla="*/ 6309085 w 6309085"/>
              <a:gd name="connsiteY3" fmla="*/ 564921 h 7337507"/>
              <a:gd name="connsiteX4" fmla="*/ 6201903 w 6309085"/>
              <a:gd name="connsiteY4" fmla="*/ 5230251 h 7337507"/>
              <a:gd name="connsiteX5" fmla="*/ 2739245 w 6309085"/>
              <a:gd name="connsiteY5" fmla="*/ 7337507 h 7337507"/>
              <a:gd name="connsiteX6" fmla="*/ 0 w 6309085"/>
              <a:gd name="connsiteY6" fmla="*/ 2625496 h 7337507"/>
              <a:gd name="connsiteX0" fmla="*/ 0 w 6309085"/>
              <a:gd name="connsiteY0" fmla="*/ 2625496 h 7337507"/>
              <a:gd name="connsiteX1" fmla="*/ 3814803 w 6309085"/>
              <a:gd name="connsiteY1" fmla="*/ 299784 h 7337507"/>
              <a:gd name="connsiteX2" fmla="*/ 5744164 w 6309085"/>
              <a:gd name="connsiteY2" fmla="*/ 0 h 7337507"/>
              <a:gd name="connsiteX3" fmla="*/ 6309085 w 6309085"/>
              <a:gd name="connsiteY3" fmla="*/ 564921 h 7337507"/>
              <a:gd name="connsiteX4" fmla="*/ 6201903 w 6309085"/>
              <a:gd name="connsiteY4" fmla="*/ 5230251 h 7337507"/>
              <a:gd name="connsiteX5" fmla="*/ 2739245 w 6309085"/>
              <a:gd name="connsiteY5" fmla="*/ 7337507 h 7337507"/>
              <a:gd name="connsiteX6" fmla="*/ 0 w 6309085"/>
              <a:gd name="connsiteY6" fmla="*/ 2625496 h 7337507"/>
              <a:gd name="connsiteX0" fmla="*/ 0 w 6309085"/>
              <a:gd name="connsiteY0" fmla="*/ 2625496 h 6975949"/>
              <a:gd name="connsiteX1" fmla="*/ 3814803 w 6309085"/>
              <a:gd name="connsiteY1" fmla="*/ 299784 h 6975949"/>
              <a:gd name="connsiteX2" fmla="*/ 5744164 w 6309085"/>
              <a:gd name="connsiteY2" fmla="*/ 0 h 6975949"/>
              <a:gd name="connsiteX3" fmla="*/ 6309085 w 6309085"/>
              <a:gd name="connsiteY3" fmla="*/ 564921 h 6975949"/>
              <a:gd name="connsiteX4" fmla="*/ 6201903 w 6309085"/>
              <a:gd name="connsiteY4" fmla="*/ 5230251 h 6975949"/>
              <a:gd name="connsiteX5" fmla="*/ 2947030 w 6309085"/>
              <a:gd name="connsiteY5" fmla="*/ 6975949 h 6975949"/>
              <a:gd name="connsiteX6" fmla="*/ 0 w 6309085"/>
              <a:gd name="connsiteY6" fmla="*/ 2625496 h 6975949"/>
              <a:gd name="connsiteX0" fmla="*/ 0 w 6309085"/>
              <a:gd name="connsiteY0" fmla="*/ 2625496 h 7259106"/>
              <a:gd name="connsiteX1" fmla="*/ 3814803 w 6309085"/>
              <a:gd name="connsiteY1" fmla="*/ 299784 h 7259106"/>
              <a:gd name="connsiteX2" fmla="*/ 5744164 w 6309085"/>
              <a:gd name="connsiteY2" fmla="*/ 0 h 7259106"/>
              <a:gd name="connsiteX3" fmla="*/ 6309085 w 6309085"/>
              <a:gd name="connsiteY3" fmla="*/ 564921 h 7259106"/>
              <a:gd name="connsiteX4" fmla="*/ 6201903 w 6309085"/>
              <a:gd name="connsiteY4" fmla="*/ 5230251 h 7259106"/>
              <a:gd name="connsiteX5" fmla="*/ 2834223 w 6309085"/>
              <a:gd name="connsiteY5" fmla="*/ 7259106 h 7259106"/>
              <a:gd name="connsiteX6" fmla="*/ 0 w 6309085"/>
              <a:gd name="connsiteY6" fmla="*/ 2625496 h 7259106"/>
              <a:gd name="connsiteX0" fmla="*/ 0 w 6309085"/>
              <a:gd name="connsiteY0" fmla="*/ 2625496 h 7300807"/>
              <a:gd name="connsiteX1" fmla="*/ 3814803 w 6309085"/>
              <a:gd name="connsiteY1" fmla="*/ 299784 h 7300807"/>
              <a:gd name="connsiteX2" fmla="*/ 5744164 w 6309085"/>
              <a:gd name="connsiteY2" fmla="*/ 0 h 7300807"/>
              <a:gd name="connsiteX3" fmla="*/ 6309085 w 6309085"/>
              <a:gd name="connsiteY3" fmla="*/ 564921 h 7300807"/>
              <a:gd name="connsiteX4" fmla="*/ 6201903 w 6309085"/>
              <a:gd name="connsiteY4" fmla="*/ 5230251 h 7300807"/>
              <a:gd name="connsiteX5" fmla="*/ 2849483 w 6309085"/>
              <a:gd name="connsiteY5" fmla="*/ 7300807 h 7300807"/>
              <a:gd name="connsiteX6" fmla="*/ 0 w 6309085"/>
              <a:gd name="connsiteY6" fmla="*/ 2625496 h 7300807"/>
              <a:gd name="connsiteX0" fmla="*/ 0 w 6309085"/>
              <a:gd name="connsiteY0" fmla="*/ 2625496 h 7300807"/>
              <a:gd name="connsiteX1" fmla="*/ 3814803 w 6309085"/>
              <a:gd name="connsiteY1" fmla="*/ 299784 h 7300807"/>
              <a:gd name="connsiteX2" fmla="*/ 5744164 w 6309085"/>
              <a:gd name="connsiteY2" fmla="*/ 0 h 7300807"/>
              <a:gd name="connsiteX3" fmla="*/ 6309085 w 6309085"/>
              <a:gd name="connsiteY3" fmla="*/ 564921 h 7300807"/>
              <a:gd name="connsiteX4" fmla="*/ 6201903 w 6309085"/>
              <a:gd name="connsiteY4" fmla="*/ 5230251 h 7300807"/>
              <a:gd name="connsiteX5" fmla="*/ 2849483 w 6309085"/>
              <a:gd name="connsiteY5" fmla="*/ 7300807 h 7300807"/>
              <a:gd name="connsiteX6" fmla="*/ 0 w 6309085"/>
              <a:gd name="connsiteY6" fmla="*/ 2625496 h 7300807"/>
              <a:gd name="connsiteX0" fmla="*/ 0 w 6309085"/>
              <a:gd name="connsiteY0" fmla="*/ 2625496 h 7300807"/>
              <a:gd name="connsiteX1" fmla="*/ 3814803 w 6309085"/>
              <a:gd name="connsiteY1" fmla="*/ 299784 h 7300807"/>
              <a:gd name="connsiteX2" fmla="*/ 5744164 w 6309085"/>
              <a:gd name="connsiteY2" fmla="*/ 0 h 7300807"/>
              <a:gd name="connsiteX3" fmla="*/ 6309085 w 6309085"/>
              <a:gd name="connsiteY3" fmla="*/ 564921 h 7300807"/>
              <a:gd name="connsiteX4" fmla="*/ 6201903 w 6309085"/>
              <a:gd name="connsiteY4" fmla="*/ 5230251 h 7300807"/>
              <a:gd name="connsiteX5" fmla="*/ 2849483 w 6309085"/>
              <a:gd name="connsiteY5" fmla="*/ 7300807 h 7300807"/>
              <a:gd name="connsiteX6" fmla="*/ 0 w 6309085"/>
              <a:gd name="connsiteY6" fmla="*/ 2625496 h 7300807"/>
              <a:gd name="connsiteX0" fmla="*/ 0 w 6309085"/>
              <a:gd name="connsiteY0" fmla="*/ 2625496 h 7278509"/>
              <a:gd name="connsiteX1" fmla="*/ 3814803 w 6309085"/>
              <a:gd name="connsiteY1" fmla="*/ 299784 h 7278509"/>
              <a:gd name="connsiteX2" fmla="*/ 5744164 w 6309085"/>
              <a:gd name="connsiteY2" fmla="*/ 0 h 7278509"/>
              <a:gd name="connsiteX3" fmla="*/ 6309085 w 6309085"/>
              <a:gd name="connsiteY3" fmla="*/ 564921 h 7278509"/>
              <a:gd name="connsiteX4" fmla="*/ 6201903 w 6309085"/>
              <a:gd name="connsiteY4" fmla="*/ 5230251 h 7278509"/>
              <a:gd name="connsiteX5" fmla="*/ 2835868 w 6309085"/>
              <a:gd name="connsiteY5" fmla="*/ 7278509 h 7278509"/>
              <a:gd name="connsiteX6" fmla="*/ 0 w 6309085"/>
              <a:gd name="connsiteY6" fmla="*/ 2625496 h 7278509"/>
              <a:gd name="connsiteX0" fmla="*/ 0 w 6309085"/>
              <a:gd name="connsiteY0" fmla="*/ 2625496 h 7300807"/>
              <a:gd name="connsiteX1" fmla="*/ 3814803 w 6309085"/>
              <a:gd name="connsiteY1" fmla="*/ 299784 h 7300807"/>
              <a:gd name="connsiteX2" fmla="*/ 5744164 w 6309085"/>
              <a:gd name="connsiteY2" fmla="*/ 0 h 7300807"/>
              <a:gd name="connsiteX3" fmla="*/ 6309085 w 6309085"/>
              <a:gd name="connsiteY3" fmla="*/ 564921 h 7300807"/>
              <a:gd name="connsiteX4" fmla="*/ 6201903 w 6309085"/>
              <a:gd name="connsiteY4" fmla="*/ 5230251 h 7300807"/>
              <a:gd name="connsiteX5" fmla="*/ 2849483 w 6309085"/>
              <a:gd name="connsiteY5" fmla="*/ 7300807 h 7300807"/>
              <a:gd name="connsiteX6" fmla="*/ 0 w 6309085"/>
              <a:gd name="connsiteY6" fmla="*/ 2625496 h 7300807"/>
              <a:gd name="connsiteX0" fmla="*/ 0 w 4756379"/>
              <a:gd name="connsiteY0" fmla="*/ 1677411 h 7300807"/>
              <a:gd name="connsiteX1" fmla="*/ 2262097 w 4756379"/>
              <a:gd name="connsiteY1" fmla="*/ 299784 h 7300807"/>
              <a:gd name="connsiteX2" fmla="*/ 4191458 w 4756379"/>
              <a:gd name="connsiteY2" fmla="*/ 0 h 7300807"/>
              <a:gd name="connsiteX3" fmla="*/ 4756379 w 4756379"/>
              <a:gd name="connsiteY3" fmla="*/ 564921 h 7300807"/>
              <a:gd name="connsiteX4" fmla="*/ 4649197 w 4756379"/>
              <a:gd name="connsiteY4" fmla="*/ 5230251 h 7300807"/>
              <a:gd name="connsiteX5" fmla="*/ 1296777 w 4756379"/>
              <a:gd name="connsiteY5" fmla="*/ 7300807 h 7300807"/>
              <a:gd name="connsiteX6" fmla="*/ 0 w 4756379"/>
              <a:gd name="connsiteY6" fmla="*/ 1677411 h 7300807"/>
              <a:gd name="connsiteX0" fmla="*/ 0 w 4756379"/>
              <a:gd name="connsiteY0" fmla="*/ 1677411 h 6283229"/>
              <a:gd name="connsiteX1" fmla="*/ 2262097 w 4756379"/>
              <a:gd name="connsiteY1" fmla="*/ 299784 h 6283229"/>
              <a:gd name="connsiteX2" fmla="*/ 4191458 w 4756379"/>
              <a:gd name="connsiteY2" fmla="*/ 0 h 6283229"/>
              <a:gd name="connsiteX3" fmla="*/ 4756379 w 4756379"/>
              <a:gd name="connsiteY3" fmla="*/ 564921 h 6283229"/>
              <a:gd name="connsiteX4" fmla="*/ 4649197 w 4756379"/>
              <a:gd name="connsiteY4" fmla="*/ 5230251 h 6283229"/>
              <a:gd name="connsiteX5" fmla="*/ 2963295 w 4756379"/>
              <a:gd name="connsiteY5" fmla="*/ 6283229 h 6283229"/>
              <a:gd name="connsiteX6" fmla="*/ 0 w 4756379"/>
              <a:gd name="connsiteY6" fmla="*/ 1677411 h 6283229"/>
              <a:gd name="connsiteX0" fmla="*/ 0 w 4756379"/>
              <a:gd name="connsiteY0" fmla="*/ 1677411 h 6026910"/>
              <a:gd name="connsiteX1" fmla="*/ 2262097 w 4756379"/>
              <a:gd name="connsiteY1" fmla="*/ 299784 h 6026910"/>
              <a:gd name="connsiteX2" fmla="*/ 4191458 w 4756379"/>
              <a:gd name="connsiteY2" fmla="*/ 0 h 6026910"/>
              <a:gd name="connsiteX3" fmla="*/ 4756379 w 4756379"/>
              <a:gd name="connsiteY3" fmla="*/ 564921 h 6026910"/>
              <a:gd name="connsiteX4" fmla="*/ 4649197 w 4756379"/>
              <a:gd name="connsiteY4" fmla="*/ 5230251 h 6026910"/>
              <a:gd name="connsiteX5" fmla="*/ 3364799 w 4756379"/>
              <a:gd name="connsiteY5" fmla="*/ 6026910 h 6026910"/>
              <a:gd name="connsiteX6" fmla="*/ 0 w 4756379"/>
              <a:gd name="connsiteY6" fmla="*/ 1677411 h 6026910"/>
              <a:gd name="connsiteX0" fmla="*/ 0 w 4756379"/>
              <a:gd name="connsiteY0" fmla="*/ 1677411 h 6225461"/>
              <a:gd name="connsiteX1" fmla="*/ 2262097 w 4756379"/>
              <a:gd name="connsiteY1" fmla="*/ 299784 h 6225461"/>
              <a:gd name="connsiteX2" fmla="*/ 4191458 w 4756379"/>
              <a:gd name="connsiteY2" fmla="*/ 0 h 6225461"/>
              <a:gd name="connsiteX3" fmla="*/ 4756379 w 4756379"/>
              <a:gd name="connsiteY3" fmla="*/ 564921 h 6225461"/>
              <a:gd name="connsiteX4" fmla="*/ 4649197 w 4756379"/>
              <a:gd name="connsiteY4" fmla="*/ 5230251 h 6225461"/>
              <a:gd name="connsiteX5" fmla="*/ 3039625 w 4756379"/>
              <a:gd name="connsiteY5" fmla="*/ 6225461 h 6225461"/>
              <a:gd name="connsiteX6" fmla="*/ 0 w 4756379"/>
              <a:gd name="connsiteY6" fmla="*/ 1677411 h 6225461"/>
              <a:gd name="connsiteX0" fmla="*/ 0 w 4203583"/>
              <a:gd name="connsiteY0" fmla="*/ 1339873 h 6225461"/>
              <a:gd name="connsiteX1" fmla="*/ 1709301 w 4203583"/>
              <a:gd name="connsiteY1" fmla="*/ 299784 h 6225461"/>
              <a:gd name="connsiteX2" fmla="*/ 3638662 w 4203583"/>
              <a:gd name="connsiteY2" fmla="*/ 0 h 6225461"/>
              <a:gd name="connsiteX3" fmla="*/ 4203583 w 4203583"/>
              <a:gd name="connsiteY3" fmla="*/ 564921 h 6225461"/>
              <a:gd name="connsiteX4" fmla="*/ 4096401 w 4203583"/>
              <a:gd name="connsiteY4" fmla="*/ 5230251 h 6225461"/>
              <a:gd name="connsiteX5" fmla="*/ 2486829 w 4203583"/>
              <a:gd name="connsiteY5" fmla="*/ 6225461 h 6225461"/>
              <a:gd name="connsiteX6" fmla="*/ 0 w 4203583"/>
              <a:gd name="connsiteY6" fmla="*/ 1339873 h 6225461"/>
              <a:gd name="connsiteX0" fmla="*/ 0 w 4615014"/>
              <a:gd name="connsiteY0" fmla="*/ 1579933 h 6225461"/>
              <a:gd name="connsiteX1" fmla="*/ 2120732 w 4615014"/>
              <a:gd name="connsiteY1" fmla="*/ 299784 h 6225461"/>
              <a:gd name="connsiteX2" fmla="*/ 4050093 w 4615014"/>
              <a:gd name="connsiteY2" fmla="*/ 0 h 6225461"/>
              <a:gd name="connsiteX3" fmla="*/ 4615014 w 4615014"/>
              <a:gd name="connsiteY3" fmla="*/ 564921 h 6225461"/>
              <a:gd name="connsiteX4" fmla="*/ 4507832 w 4615014"/>
              <a:gd name="connsiteY4" fmla="*/ 5230251 h 6225461"/>
              <a:gd name="connsiteX5" fmla="*/ 2898260 w 4615014"/>
              <a:gd name="connsiteY5" fmla="*/ 6225461 h 6225461"/>
              <a:gd name="connsiteX6" fmla="*/ 0 w 4615014"/>
              <a:gd name="connsiteY6" fmla="*/ 1579933 h 6225461"/>
              <a:gd name="connsiteX0" fmla="*/ 0 w 4615014"/>
              <a:gd name="connsiteY0" fmla="*/ 1579933 h 6309847"/>
              <a:gd name="connsiteX1" fmla="*/ 2120732 w 4615014"/>
              <a:gd name="connsiteY1" fmla="*/ 299784 h 6309847"/>
              <a:gd name="connsiteX2" fmla="*/ 4050093 w 4615014"/>
              <a:gd name="connsiteY2" fmla="*/ 0 h 6309847"/>
              <a:gd name="connsiteX3" fmla="*/ 4615014 w 4615014"/>
              <a:gd name="connsiteY3" fmla="*/ 564921 h 6309847"/>
              <a:gd name="connsiteX4" fmla="*/ 4507832 w 4615014"/>
              <a:gd name="connsiteY4" fmla="*/ 5230251 h 6309847"/>
              <a:gd name="connsiteX5" fmla="*/ 2760061 w 4615014"/>
              <a:gd name="connsiteY5" fmla="*/ 6309847 h 6309847"/>
              <a:gd name="connsiteX6" fmla="*/ 0 w 4615014"/>
              <a:gd name="connsiteY6" fmla="*/ 1579933 h 6309847"/>
              <a:gd name="connsiteX0" fmla="*/ 0 w 4712566"/>
              <a:gd name="connsiteY0" fmla="*/ 1639499 h 6309847"/>
              <a:gd name="connsiteX1" fmla="*/ 2218284 w 4712566"/>
              <a:gd name="connsiteY1" fmla="*/ 299784 h 6309847"/>
              <a:gd name="connsiteX2" fmla="*/ 4147645 w 4712566"/>
              <a:gd name="connsiteY2" fmla="*/ 0 h 6309847"/>
              <a:gd name="connsiteX3" fmla="*/ 4712566 w 4712566"/>
              <a:gd name="connsiteY3" fmla="*/ 564921 h 6309847"/>
              <a:gd name="connsiteX4" fmla="*/ 4605384 w 4712566"/>
              <a:gd name="connsiteY4" fmla="*/ 5230251 h 6309847"/>
              <a:gd name="connsiteX5" fmla="*/ 2857613 w 4712566"/>
              <a:gd name="connsiteY5" fmla="*/ 6309847 h 6309847"/>
              <a:gd name="connsiteX6" fmla="*/ 0 w 4712566"/>
              <a:gd name="connsiteY6" fmla="*/ 1639499 h 6309847"/>
              <a:gd name="connsiteX0" fmla="*/ 0 w 4712566"/>
              <a:gd name="connsiteY0" fmla="*/ 1639499 h 5914359"/>
              <a:gd name="connsiteX1" fmla="*/ 2218284 w 4712566"/>
              <a:gd name="connsiteY1" fmla="*/ 299784 h 5914359"/>
              <a:gd name="connsiteX2" fmla="*/ 4147645 w 4712566"/>
              <a:gd name="connsiteY2" fmla="*/ 0 h 5914359"/>
              <a:gd name="connsiteX3" fmla="*/ 4712566 w 4712566"/>
              <a:gd name="connsiteY3" fmla="*/ 564921 h 5914359"/>
              <a:gd name="connsiteX4" fmla="*/ 4605384 w 4712566"/>
              <a:gd name="connsiteY4" fmla="*/ 5230251 h 5914359"/>
              <a:gd name="connsiteX5" fmla="*/ 3462866 w 4712566"/>
              <a:gd name="connsiteY5" fmla="*/ 5914359 h 5914359"/>
              <a:gd name="connsiteX6" fmla="*/ 0 w 4712566"/>
              <a:gd name="connsiteY6" fmla="*/ 1639499 h 5914359"/>
              <a:gd name="connsiteX0" fmla="*/ 0 w 4712566"/>
              <a:gd name="connsiteY0" fmla="*/ 1639499 h 6025804"/>
              <a:gd name="connsiteX1" fmla="*/ 2218284 w 4712566"/>
              <a:gd name="connsiteY1" fmla="*/ 299784 h 6025804"/>
              <a:gd name="connsiteX2" fmla="*/ 4147645 w 4712566"/>
              <a:gd name="connsiteY2" fmla="*/ 0 h 6025804"/>
              <a:gd name="connsiteX3" fmla="*/ 4712566 w 4712566"/>
              <a:gd name="connsiteY3" fmla="*/ 564921 h 6025804"/>
              <a:gd name="connsiteX4" fmla="*/ 4605384 w 4712566"/>
              <a:gd name="connsiteY4" fmla="*/ 5230251 h 6025804"/>
              <a:gd name="connsiteX5" fmla="*/ 3280348 w 4712566"/>
              <a:gd name="connsiteY5" fmla="*/ 6025804 h 6025804"/>
              <a:gd name="connsiteX6" fmla="*/ 0 w 4712566"/>
              <a:gd name="connsiteY6" fmla="*/ 1639499 h 6025804"/>
              <a:gd name="connsiteX0" fmla="*/ 0 w 4230403"/>
              <a:gd name="connsiteY0" fmla="*/ 1353729 h 6025804"/>
              <a:gd name="connsiteX1" fmla="*/ 1736121 w 4230403"/>
              <a:gd name="connsiteY1" fmla="*/ 299784 h 6025804"/>
              <a:gd name="connsiteX2" fmla="*/ 3665482 w 4230403"/>
              <a:gd name="connsiteY2" fmla="*/ 0 h 6025804"/>
              <a:gd name="connsiteX3" fmla="*/ 4230403 w 4230403"/>
              <a:gd name="connsiteY3" fmla="*/ 564921 h 6025804"/>
              <a:gd name="connsiteX4" fmla="*/ 4123221 w 4230403"/>
              <a:gd name="connsiteY4" fmla="*/ 5230251 h 6025804"/>
              <a:gd name="connsiteX5" fmla="*/ 2798185 w 4230403"/>
              <a:gd name="connsiteY5" fmla="*/ 6025804 h 6025804"/>
              <a:gd name="connsiteX6" fmla="*/ 0 w 4230403"/>
              <a:gd name="connsiteY6" fmla="*/ 1353729 h 6025804"/>
              <a:gd name="connsiteX0" fmla="*/ 0 w 4230403"/>
              <a:gd name="connsiteY0" fmla="*/ 1353729 h 5995061"/>
              <a:gd name="connsiteX1" fmla="*/ 1736121 w 4230403"/>
              <a:gd name="connsiteY1" fmla="*/ 299784 h 5995061"/>
              <a:gd name="connsiteX2" fmla="*/ 3665482 w 4230403"/>
              <a:gd name="connsiteY2" fmla="*/ 0 h 5995061"/>
              <a:gd name="connsiteX3" fmla="*/ 4230403 w 4230403"/>
              <a:gd name="connsiteY3" fmla="*/ 564921 h 5995061"/>
              <a:gd name="connsiteX4" fmla="*/ 4123221 w 4230403"/>
              <a:gd name="connsiteY4" fmla="*/ 5230251 h 5995061"/>
              <a:gd name="connsiteX5" fmla="*/ 2848535 w 4230403"/>
              <a:gd name="connsiteY5" fmla="*/ 5995061 h 5995061"/>
              <a:gd name="connsiteX6" fmla="*/ 0 w 4230403"/>
              <a:gd name="connsiteY6" fmla="*/ 1353729 h 5995061"/>
              <a:gd name="connsiteX0" fmla="*/ 0 w 4230403"/>
              <a:gd name="connsiteY0" fmla="*/ 1353729 h 6001355"/>
              <a:gd name="connsiteX1" fmla="*/ 1736121 w 4230403"/>
              <a:gd name="connsiteY1" fmla="*/ 299784 h 6001355"/>
              <a:gd name="connsiteX2" fmla="*/ 3665482 w 4230403"/>
              <a:gd name="connsiteY2" fmla="*/ 0 h 6001355"/>
              <a:gd name="connsiteX3" fmla="*/ 4230403 w 4230403"/>
              <a:gd name="connsiteY3" fmla="*/ 564921 h 6001355"/>
              <a:gd name="connsiteX4" fmla="*/ 4123221 w 4230403"/>
              <a:gd name="connsiteY4" fmla="*/ 5230251 h 6001355"/>
              <a:gd name="connsiteX5" fmla="*/ 2852379 w 4230403"/>
              <a:gd name="connsiteY5" fmla="*/ 6001355 h 6001355"/>
              <a:gd name="connsiteX6" fmla="*/ 0 w 4230403"/>
              <a:gd name="connsiteY6" fmla="*/ 1353729 h 6001355"/>
              <a:gd name="connsiteX0" fmla="*/ 0 w 4230403"/>
              <a:gd name="connsiteY0" fmla="*/ 1353729 h 6017785"/>
              <a:gd name="connsiteX1" fmla="*/ 1736121 w 4230403"/>
              <a:gd name="connsiteY1" fmla="*/ 299784 h 6017785"/>
              <a:gd name="connsiteX2" fmla="*/ 3665482 w 4230403"/>
              <a:gd name="connsiteY2" fmla="*/ 0 h 6017785"/>
              <a:gd name="connsiteX3" fmla="*/ 4230403 w 4230403"/>
              <a:gd name="connsiteY3" fmla="*/ 564921 h 6017785"/>
              <a:gd name="connsiteX4" fmla="*/ 4123221 w 4230403"/>
              <a:gd name="connsiteY4" fmla="*/ 5230251 h 6017785"/>
              <a:gd name="connsiteX5" fmla="*/ 2853771 w 4230403"/>
              <a:gd name="connsiteY5" fmla="*/ 6017785 h 6017785"/>
              <a:gd name="connsiteX6" fmla="*/ 0 w 4230403"/>
              <a:gd name="connsiteY6" fmla="*/ 1353729 h 6017785"/>
              <a:gd name="connsiteX0" fmla="*/ 0 w 4230403"/>
              <a:gd name="connsiteY0" fmla="*/ 1353729 h 6007648"/>
              <a:gd name="connsiteX1" fmla="*/ 1736121 w 4230403"/>
              <a:gd name="connsiteY1" fmla="*/ 299784 h 6007648"/>
              <a:gd name="connsiteX2" fmla="*/ 3665482 w 4230403"/>
              <a:gd name="connsiteY2" fmla="*/ 0 h 6007648"/>
              <a:gd name="connsiteX3" fmla="*/ 4230403 w 4230403"/>
              <a:gd name="connsiteY3" fmla="*/ 564921 h 6007648"/>
              <a:gd name="connsiteX4" fmla="*/ 4123221 w 4230403"/>
              <a:gd name="connsiteY4" fmla="*/ 5230251 h 6007648"/>
              <a:gd name="connsiteX5" fmla="*/ 2856222 w 4230403"/>
              <a:gd name="connsiteY5" fmla="*/ 6007648 h 6007648"/>
              <a:gd name="connsiteX6" fmla="*/ 0 w 4230403"/>
              <a:gd name="connsiteY6" fmla="*/ 1353729 h 6007648"/>
              <a:gd name="connsiteX0" fmla="*/ 0 w 4198935"/>
              <a:gd name="connsiteY0" fmla="*/ 1334514 h 6007648"/>
              <a:gd name="connsiteX1" fmla="*/ 1704653 w 4198935"/>
              <a:gd name="connsiteY1" fmla="*/ 299784 h 6007648"/>
              <a:gd name="connsiteX2" fmla="*/ 3634014 w 4198935"/>
              <a:gd name="connsiteY2" fmla="*/ 0 h 6007648"/>
              <a:gd name="connsiteX3" fmla="*/ 4198935 w 4198935"/>
              <a:gd name="connsiteY3" fmla="*/ 564921 h 6007648"/>
              <a:gd name="connsiteX4" fmla="*/ 4091753 w 4198935"/>
              <a:gd name="connsiteY4" fmla="*/ 5230251 h 6007648"/>
              <a:gd name="connsiteX5" fmla="*/ 2824754 w 4198935"/>
              <a:gd name="connsiteY5" fmla="*/ 6007648 h 6007648"/>
              <a:gd name="connsiteX6" fmla="*/ 0 w 4198935"/>
              <a:gd name="connsiteY6" fmla="*/ 1334514 h 6007648"/>
              <a:gd name="connsiteX0" fmla="*/ 0 w 4249285"/>
              <a:gd name="connsiteY0" fmla="*/ 1365257 h 6007648"/>
              <a:gd name="connsiteX1" fmla="*/ 1755003 w 4249285"/>
              <a:gd name="connsiteY1" fmla="*/ 299784 h 6007648"/>
              <a:gd name="connsiteX2" fmla="*/ 3684364 w 4249285"/>
              <a:gd name="connsiteY2" fmla="*/ 0 h 6007648"/>
              <a:gd name="connsiteX3" fmla="*/ 4249285 w 4249285"/>
              <a:gd name="connsiteY3" fmla="*/ 564921 h 6007648"/>
              <a:gd name="connsiteX4" fmla="*/ 4142103 w 4249285"/>
              <a:gd name="connsiteY4" fmla="*/ 5230251 h 6007648"/>
              <a:gd name="connsiteX5" fmla="*/ 2875104 w 4249285"/>
              <a:gd name="connsiteY5" fmla="*/ 6007648 h 6007648"/>
              <a:gd name="connsiteX6" fmla="*/ 0 w 4249285"/>
              <a:gd name="connsiteY6" fmla="*/ 1365257 h 6007648"/>
              <a:gd name="connsiteX0" fmla="*/ 0 w 4249285"/>
              <a:gd name="connsiteY0" fmla="*/ 1365257 h 6023020"/>
              <a:gd name="connsiteX1" fmla="*/ 1755003 w 4249285"/>
              <a:gd name="connsiteY1" fmla="*/ 299784 h 6023020"/>
              <a:gd name="connsiteX2" fmla="*/ 3684364 w 4249285"/>
              <a:gd name="connsiteY2" fmla="*/ 0 h 6023020"/>
              <a:gd name="connsiteX3" fmla="*/ 4249285 w 4249285"/>
              <a:gd name="connsiteY3" fmla="*/ 564921 h 6023020"/>
              <a:gd name="connsiteX4" fmla="*/ 4142103 w 4249285"/>
              <a:gd name="connsiteY4" fmla="*/ 5230251 h 6023020"/>
              <a:gd name="connsiteX5" fmla="*/ 2849929 w 4249285"/>
              <a:gd name="connsiteY5" fmla="*/ 6023020 h 6023020"/>
              <a:gd name="connsiteX6" fmla="*/ 0 w 4249285"/>
              <a:gd name="connsiteY6" fmla="*/ 1365257 h 6023020"/>
              <a:gd name="connsiteX0" fmla="*/ 0 w 4249285"/>
              <a:gd name="connsiteY0" fmla="*/ 1365257 h 6030707"/>
              <a:gd name="connsiteX1" fmla="*/ 1755003 w 4249285"/>
              <a:gd name="connsiteY1" fmla="*/ 299784 h 6030707"/>
              <a:gd name="connsiteX2" fmla="*/ 3684364 w 4249285"/>
              <a:gd name="connsiteY2" fmla="*/ 0 h 6030707"/>
              <a:gd name="connsiteX3" fmla="*/ 4249285 w 4249285"/>
              <a:gd name="connsiteY3" fmla="*/ 564921 h 6030707"/>
              <a:gd name="connsiteX4" fmla="*/ 4142103 w 4249285"/>
              <a:gd name="connsiteY4" fmla="*/ 5230251 h 6030707"/>
              <a:gd name="connsiteX5" fmla="*/ 2837342 w 4249285"/>
              <a:gd name="connsiteY5" fmla="*/ 6030707 h 6030707"/>
              <a:gd name="connsiteX6" fmla="*/ 0 w 4249285"/>
              <a:gd name="connsiteY6" fmla="*/ 1365257 h 603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9285" h="6030707">
                <a:moveTo>
                  <a:pt x="0" y="1365257"/>
                </a:moveTo>
                <a:lnTo>
                  <a:pt x="1755003" y="299784"/>
                </a:lnTo>
                <a:cubicBezTo>
                  <a:pt x="2173437" y="299784"/>
                  <a:pt x="3265930" y="0"/>
                  <a:pt x="3684364" y="0"/>
                </a:cubicBezTo>
                <a:cubicBezTo>
                  <a:pt x="3996361" y="0"/>
                  <a:pt x="4249285" y="252924"/>
                  <a:pt x="4249285" y="564921"/>
                </a:cubicBezTo>
                <a:lnTo>
                  <a:pt x="4142103" y="5230251"/>
                </a:lnTo>
                <a:lnTo>
                  <a:pt x="2837342" y="6030707"/>
                </a:lnTo>
                <a:lnTo>
                  <a:pt x="0" y="1365257"/>
                </a:lnTo>
                <a:close/>
              </a:path>
            </a:pathLst>
          </a:custGeom>
          <a:solidFill>
            <a:schemeClr val="tx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" dirty="0"/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58783" y="4753513"/>
            <a:ext cx="492919" cy="273844"/>
          </a:xfrm>
          <a:prstGeom prst="rect">
            <a:avLst/>
          </a:prstGeom>
        </p:spPr>
        <p:txBody>
          <a:bodyPr anchor="ctr"/>
          <a:lstStyle>
            <a:lvl1pPr algn="r">
              <a:defRPr sz="700"/>
            </a:lvl1pPr>
          </a:lstStyle>
          <a:p>
            <a:fld id="{48F63A3B-78C7-47BE-AE5E-E10140E0464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Marcador de texto 144"/>
          <p:cNvSpPr>
            <a:spLocks noGrp="1"/>
          </p:cNvSpPr>
          <p:nvPr>
            <p:ph type="body" sz="quarter" idx="17" hasCustomPrompt="1"/>
          </p:nvPr>
        </p:nvSpPr>
        <p:spPr>
          <a:xfrm>
            <a:off x="2636043" y="2245211"/>
            <a:ext cx="3815656" cy="50235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lvl1pPr marL="0" indent="0" algn="r">
              <a:buNone/>
              <a:defRPr lang="es-ES" sz="2800" b="1" dirty="0">
                <a:solidFill>
                  <a:schemeClr val="tx1"/>
                </a:solidFill>
              </a:defRPr>
            </a:lvl1pPr>
          </a:lstStyle>
          <a:p>
            <a:pPr marL="0" lvl="0" defTabSz="171446"/>
            <a:r>
              <a:rPr lang="es-ES" dirty="0" smtClean="0"/>
              <a:t>Título de sección</a:t>
            </a:r>
            <a:endParaRPr lang="es-ES" dirty="0"/>
          </a:p>
        </p:txBody>
      </p:sp>
      <p:sp>
        <p:nvSpPr>
          <p:cNvPr id="25" name="Marcador de texto 147"/>
          <p:cNvSpPr>
            <a:spLocks noGrp="1"/>
          </p:cNvSpPr>
          <p:nvPr>
            <p:ph type="body" sz="quarter" idx="18" hasCustomPrompt="1"/>
          </p:nvPr>
        </p:nvSpPr>
        <p:spPr>
          <a:xfrm>
            <a:off x="2636043" y="2834052"/>
            <a:ext cx="3815656" cy="584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36000" anchor="t" anchorCtr="0">
            <a:noAutofit/>
          </a:bodyPr>
          <a:lstStyle>
            <a:lvl1pPr marL="0" indent="0" algn="r">
              <a:buNone/>
              <a:defRPr lang="es-ES" sz="1200" b="0" i="0" baseline="0" smtClean="0">
                <a:solidFill>
                  <a:schemeClr val="accent4"/>
                </a:solidFill>
                <a:effectLst/>
                <a:latin typeface="+mj-lt"/>
              </a:defRPr>
            </a:lvl1pPr>
            <a:lvl2pPr marL="17" indent="0">
              <a:buNone/>
              <a:defRPr lang="es-ES" sz="675" smtClean="0"/>
            </a:lvl2pPr>
            <a:lvl3pPr marL="171462" indent="0">
              <a:buNone/>
              <a:defRPr lang="es-ES" sz="675" smtClean="0"/>
            </a:lvl3pPr>
            <a:lvl4pPr marL="342909" indent="0">
              <a:buNone/>
              <a:defRPr lang="es-ES" sz="675" smtClean="0"/>
            </a:lvl4pPr>
            <a:lvl5pPr marL="514354" indent="0">
              <a:buNone/>
              <a:defRPr lang="es-ES" sz="675"/>
            </a:lvl5pPr>
          </a:lstStyle>
          <a:p>
            <a:pPr marL="0" lvl="0" defTabSz="171446">
              <a:lnSpc>
                <a:spcPct val="130000"/>
              </a:lnSpc>
              <a:buSzPct val="25000"/>
            </a:pPr>
            <a:r>
              <a:rPr lang="es-ES" dirty="0" smtClean="0"/>
              <a:t>Insertar texto en el cuadro</a:t>
            </a:r>
            <a:endParaRPr lang="es-ES" dirty="0"/>
          </a:p>
        </p:txBody>
      </p:sp>
      <p:sp>
        <p:nvSpPr>
          <p:cNvPr id="26" name="Marcador de texto 144"/>
          <p:cNvSpPr>
            <a:spLocks noGrp="1"/>
          </p:cNvSpPr>
          <p:nvPr>
            <p:ph type="body" sz="quarter" idx="24" hasCustomPrompt="1"/>
          </p:nvPr>
        </p:nvSpPr>
        <p:spPr>
          <a:xfrm>
            <a:off x="5338916" y="685198"/>
            <a:ext cx="1112785" cy="727905"/>
          </a:xfrm>
          <a:prstGeom prst="rect">
            <a:avLst/>
          </a:prstGeom>
          <a:noFill/>
        </p:spPr>
        <p:txBody>
          <a:bodyPr wrap="square" lIns="0" rIns="0" rtlCol="0" anchor="b">
            <a:noAutofit/>
          </a:bodyPr>
          <a:lstStyle>
            <a:lvl1pPr marL="0" indent="0" algn="r">
              <a:buNone/>
              <a:defRPr lang="es-ES" sz="3600" b="1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defTabSz="171446"/>
            <a:r>
              <a:rPr lang="es-ES" dirty="0" smtClean="0"/>
              <a:t>Nº</a:t>
            </a:r>
            <a:endParaRPr lang="es-ES" dirty="0"/>
          </a:p>
        </p:txBody>
      </p:sp>
      <p:grpSp>
        <p:nvGrpSpPr>
          <p:cNvPr id="29" name="Grupo 28"/>
          <p:cNvGrpSpPr/>
          <p:nvPr userDrawn="1"/>
        </p:nvGrpSpPr>
        <p:grpSpPr>
          <a:xfrm>
            <a:off x="356963" y="4737042"/>
            <a:ext cx="1248260" cy="334707"/>
            <a:chOff x="590505" y="4737042"/>
            <a:chExt cx="1248260" cy="334707"/>
          </a:xfrm>
        </p:grpSpPr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47BB1A48-86BC-48C8-9E14-8AD1C5B98C82}"/>
                </a:ext>
              </a:extLst>
            </p:cNvPr>
            <p:cNvSpPr txBox="1"/>
            <p:nvPr userDrawn="1"/>
          </p:nvSpPr>
          <p:spPr>
            <a:xfrm>
              <a:off x="1206861" y="4737042"/>
              <a:ext cx="631904" cy="3347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525" kern="1200" dirty="0" smtClean="0">
                  <a:solidFill>
                    <a:schemeClr val="bg1"/>
                  </a:solidFill>
                  <a:latin typeface="+mj-lt"/>
                  <a:ea typeface="Verdana" panose="020B0604030504040204" pitchFamily="34" charset="0"/>
                  <a:cs typeface="Arial" panose="020B0604020202020204" pitchFamily="34" charset="0"/>
                </a:rPr>
                <a:t>Transformación,</a:t>
              </a:r>
            </a:p>
            <a:p>
              <a:pPr algn="l">
                <a:lnSpc>
                  <a:spcPct val="100000"/>
                </a:lnSpc>
              </a:pPr>
              <a:r>
                <a:rPr lang="en-US" sz="525" kern="1200" dirty="0" smtClean="0">
                  <a:solidFill>
                    <a:schemeClr val="bg1"/>
                  </a:solidFill>
                  <a:latin typeface="+mj-lt"/>
                  <a:ea typeface="Verdana" panose="020B0604030504040204" pitchFamily="34" charset="0"/>
                  <a:cs typeface="Arial" panose="020B0604020202020204" pitchFamily="34" charset="0"/>
                </a:rPr>
                <a:t>tecnología, </a:t>
              </a:r>
            </a:p>
            <a:p>
              <a:pPr algn="l">
                <a:lnSpc>
                  <a:spcPct val="100000"/>
                </a:lnSpc>
              </a:pPr>
              <a:r>
                <a:rPr lang="en-US" sz="525" kern="1200" dirty="0" smtClean="0">
                  <a:solidFill>
                    <a:schemeClr val="bg1"/>
                  </a:solidFill>
                  <a:latin typeface="+mj-lt"/>
                  <a:ea typeface="Verdana" panose="020B0604030504040204" pitchFamily="34" charset="0"/>
                  <a:cs typeface="Arial" panose="020B0604020202020204" pitchFamily="34" charset="0"/>
                </a:rPr>
                <a:t>talento.</a:t>
              </a:r>
              <a:endParaRPr lang="en-US" sz="525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Conector recto 14">
              <a:extLst>
                <a:ext uri="{FF2B5EF4-FFF2-40B4-BE49-F238E27FC236}">
                  <a16:creationId xmlns:a16="http://schemas.microsoft.com/office/drawing/2014/main" id="{EE414F75-7583-49CF-8C79-8FEA4B74014B}"/>
                </a:ext>
              </a:extLst>
            </p:cNvPr>
            <p:cNvCxnSpPr/>
            <p:nvPr userDrawn="1"/>
          </p:nvCxnSpPr>
          <p:spPr>
            <a:xfrm>
              <a:off x="1195141" y="4794769"/>
              <a:ext cx="0" cy="2320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Imagen 37">
              <a:extLst>
                <a:ext uri="{FF2B5EF4-FFF2-40B4-BE49-F238E27FC236}">
                  <a16:creationId xmlns:a16="http://schemas.microsoft.com/office/drawing/2014/main" id="{F5DD5812-AD23-4106-B685-162AEBBC26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0505" y="4809058"/>
              <a:ext cx="517048" cy="199568"/>
            </a:xfrm>
            <a:prstGeom prst="rect">
              <a:avLst/>
            </a:prstGeom>
          </p:spPr>
        </p:pic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E5FD2227-FD7F-47AC-9F85-863F1505E2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28058" y="3535403"/>
            <a:ext cx="623641" cy="623641"/>
          </a:xfrm>
          <a:prstGeom prst="roundRect">
            <a:avLst/>
          </a:prstGeom>
          <a:solidFill>
            <a:schemeClr val="bg1"/>
          </a:solidFill>
          <a:effectLst/>
        </p:spPr>
        <p:txBody>
          <a:bodyPr wrap="square" anchor="t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Insertar logo</a:t>
            </a:r>
            <a:endParaRPr lang="en-US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E5FD2227-FD7F-47AC-9F85-863F1505E26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28642" y="3535403"/>
            <a:ext cx="623641" cy="623641"/>
          </a:xfrm>
          <a:prstGeom prst="roundRect">
            <a:avLst/>
          </a:prstGeom>
          <a:solidFill>
            <a:schemeClr val="bg1"/>
          </a:solidFill>
          <a:effectLst/>
        </p:spPr>
        <p:txBody>
          <a:bodyPr wrap="square" anchor="t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Insertar logo</a:t>
            </a:r>
            <a:endParaRPr lang="en-US" dirty="0"/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E5FD2227-FD7F-47AC-9F85-863F1505E2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29226" y="3535403"/>
            <a:ext cx="623641" cy="623641"/>
          </a:xfrm>
          <a:prstGeom prst="roundRect">
            <a:avLst/>
          </a:prstGeom>
          <a:solidFill>
            <a:schemeClr val="bg1"/>
          </a:solidFill>
          <a:effectLst/>
        </p:spPr>
        <p:txBody>
          <a:bodyPr wrap="square" anchor="t">
            <a:noAutofit/>
          </a:bodyPr>
          <a:lstStyle>
            <a:lvl1pPr marL="0" indent="0" algn="ctr">
              <a:buNone/>
              <a:defRPr lang="en-US" sz="800" kern="1200" dirty="0" smtClean="0">
                <a:solidFill>
                  <a:schemeClr val="tx1">
                    <a:alpha val="73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Insertar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2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8"/>
          <a:stretch/>
        </p:blipFill>
        <p:spPr>
          <a:xfrm>
            <a:off x="973395" y="0"/>
            <a:ext cx="6017340" cy="5143500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-4464" y="-17192"/>
            <a:ext cx="6862464" cy="5177885"/>
          </a:xfrm>
          <a:prstGeom prst="rect">
            <a:avLst/>
          </a:prstGeom>
          <a:solidFill>
            <a:schemeClr val="tx1">
              <a:alpha val="8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53"/>
          </a:p>
        </p:txBody>
      </p:sp>
      <p:pic>
        <p:nvPicPr>
          <p:cNvPr id="9" name="Graphic 23">
            <a:extLst>
              <a:ext uri="{FF2B5EF4-FFF2-40B4-BE49-F238E27FC236}">
                <a16:creationId xmlns:a16="http://schemas.microsoft.com/office/drawing/2014/main" id="{A8EE7199-587D-4E02-AEAF-3E365A7460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24498" b="28012"/>
          <a:stretch/>
        </p:blipFill>
        <p:spPr>
          <a:xfrm>
            <a:off x="-81117" y="-11708"/>
            <a:ext cx="6314849" cy="5186042"/>
          </a:xfrm>
          <a:prstGeom prst="rect">
            <a:avLst/>
          </a:prstGeom>
          <a:effectLst/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44ADEDFC-2378-406F-A6BE-5942C7EF774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35" y="2431237"/>
            <a:ext cx="753975" cy="28102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723" y="4390363"/>
            <a:ext cx="782362" cy="131377"/>
          </a:xfrm>
          <a:prstGeom prst="rect">
            <a:avLst/>
          </a:prstGeom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DFB8C323-CF08-4E8F-B2F0-291123583A08}"/>
              </a:ext>
            </a:extLst>
          </p:cNvPr>
          <p:cNvSpPr txBox="1"/>
          <p:nvPr userDrawn="1"/>
        </p:nvSpPr>
        <p:spPr>
          <a:xfrm>
            <a:off x="6083881" y="4183109"/>
            <a:ext cx="384204" cy="170881"/>
          </a:xfrm>
          <a:prstGeom prst="rect">
            <a:avLst/>
          </a:prstGeom>
          <a:noFill/>
        </p:spPr>
        <p:txBody>
          <a:bodyPr wrap="none" lIns="36000" rIns="0" rtlCol="0" anchor="ctr">
            <a:spAutoFit/>
          </a:bodyPr>
          <a:lstStyle/>
          <a:p>
            <a:pPr algn="r">
              <a:lnSpc>
                <a:spcPts val="525"/>
              </a:lnSpc>
            </a:pPr>
            <a:r>
              <a:rPr lang="en-US" sz="900" b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altia.es</a:t>
            </a:r>
          </a:p>
        </p:txBody>
      </p:sp>
    </p:spTree>
    <p:extLst>
      <p:ext uri="{BB962C8B-B14F-4D97-AF65-F5344CB8AC3E}">
        <p14:creationId xmlns:p14="http://schemas.microsoft.com/office/powerpoint/2010/main" val="3633820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_sin_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-4464" y="340"/>
            <a:ext cx="6862464" cy="51778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53"/>
          </a:p>
        </p:txBody>
      </p:sp>
      <p:pic>
        <p:nvPicPr>
          <p:cNvPr id="13" name="Graphic 23">
            <a:extLst>
              <a:ext uri="{FF2B5EF4-FFF2-40B4-BE49-F238E27FC236}">
                <a16:creationId xmlns:a16="http://schemas.microsoft.com/office/drawing/2014/main" id="{A8EE7199-587D-4E02-AEAF-3E365A7460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l="24498" b="28012"/>
          <a:stretch/>
        </p:blipFill>
        <p:spPr>
          <a:xfrm>
            <a:off x="-81117" y="-11708"/>
            <a:ext cx="6314849" cy="5186042"/>
          </a:xfrm>
          <a:prstGeom prst="rect">
            <a:avLst/>
          </a:prstGeom>
          <a:effectLst/>
        </p:spPr>
      </p:pic>
      <p:pic>
        <p:nvPicPr>
          <p:cNvPr id="14" name="Imagen 2">
            <a:extLst>
              <a:ext uri="{FF2B5EF4-FFF2-40B4-BE49-F238E27FC236}">
                <a16:creationId xmlns:a16="http://schemas.microsoft.com/office/drawing/2014/main" id="{44ADEDFC-2378-406F-A6BE-5942C7EF774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35" y="2431237"/>
            <a:ext cx="753975" cy="28102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723" y="4390363"/>
            <a:ext cx="782362" cy="131377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DFB8C323-CF08-4E8F-B2F0-291123583A08}"/>
              </a:ext>
            </a:extLst>
          </p:cNvPr>
          <p:cNvSpPr txBox="1"/>
          <p:nvPr userDrawn="1"/>
        </p:nvSpPr>
        <p:spPr>
          <a:xfrm>
            <a:off x="6083881" y="4183109"/>
            <a:ext cx="384204" cy="170881"/>
          </a:xfrm>
          <a:prstGeom prst="rect">
            <a:avLst/>
          </a:prstGeom>
          <a:noFill/>
        </p:spPr>
        <p:txBody>
          <a:bodyPr wrap="none" lIns="36000" rIns="0" rtlCol="0" anchor="ctr">
            <a:spAutoFit/>
          </a:bodyPr>
          <a:lstStyle/>
          <a:p>
            <a:pPr algn="r">
              <a:lnSpc>
                <a:spcPts val="525"/>
              </a:lnSpc>
            </a:pPr>
            <a:r>
              <a:rPr lang="en-US" sz="900" b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altia.es</a:t>
            </a:r>
          </a:p>
        </p:txBody>
      </p:sp>
    </p:spTree>
    <p:extLst>
      <p:ext uri="{BB962C8B-B14F-4D97-AF65-F5344CB8AC3E}">
        <p14:creationId xmlns:p14="http://schemas.microsoft.com/office/powerpoint/2010/main" val="92768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41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911" r:id="rId2"/>
    <p:sldLayoutId id="2147483877" r:id="rId3"/>
    <p:sldLayoutId id="2147483886" r:id="rId4"/>
    <p:sldLayoutId id="2147483884" r:id="rId5"/>
    <p:sldLayoutId id="2147483879" r:id="rId6"/>
    <p:sldLayoutId id="2147483889" r:id="rId7"/>
    <p:sldLayoutId id="2147483876" r:id="rId8"/>
    <p:sldLayoutId id="2147483916" r:id="rId9"/>
    <p:sldLayoutId id="2147483910" r:id="rId10"/>
    <p:sldLayoutId id="214748379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714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29" indent="-171429" algn="l" defTabSz="6857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286" indent="-171429" algn="l" defTabSz="68571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43" indent="-171429" algn="l" defTabSz="68571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01" indent="-171429" algn="l" defTabSz="68571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2857" indent="-171429" algn="l" defTabSz="68571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714" indent="-171429" algn="l" defTabSz="68571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571" indent="-171429" algn="l" defTabSz="68571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429" indent="-171429" algn="l" defTabSz="68571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286" indent="-171429" algn="l" defTabSz="68571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58" algn="l" defTabSz="68571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14" algn="l" defTabSz="68571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2" algn="l" defTabSz="68571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28" algn="l" defTabSz="68571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6" algn="l" defTabSz="68571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3" algn="l" defTabSz="68571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algn="l" defTabSz="68571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858" algn="l" defTabSz="68571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160" userDrawn="1">
          <p15:clr>
            <a:srgbClr val="F26B43"/>
          </p15:clr>
        </p15:guide>
        <p15:guide id="3" orient="horz" pos="369" userDrawn="1">
          <p15:clr>
            <a:srgbClr val="F26B43"/>
          </p15:clr>
        </p15:guide>
        <p15:guide id="4" orient="horz" pos="2862" userDrawn="1">
          <p15:clr>
            <a:srgbClr val="F26B43"/>
          </p15:clr>
        </p15:guide>
        <p15:guide id="5" pos="277" userDrawn="1">
          <p15:clr>
            <a:srgbClr val="F26B43"/>
          </p15:clr>
        </p15:guide>
        <p15:guide id="6" pos="403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/>
          <p:cNvGrpSpPr/>
          <p:nvPr userDrawn="1"/>
        </p:nvGrpSpPr>
        <p:grpSpPr>
          <a:xfrm>
            <a:off x="502165" y="4738667"/>
            <a:ext cx="1017305" cy="303536"/>
            <a:chOff x="638285" y="4752627"/>
            <a:chExt cx="1017305" cy="303536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7BB1A48-86BC-48C8-9E14-8AD1C5B98C82}"/>
                </a:ext>
              </a:extLst>
            </p:cNvPr>
            <p:cNvSpPr txBox="1"/>
            <p:nvPr userDrawn="1"/>
          </p:nvSpPr>
          <p:spPr>
            <a:xfrm>
              <a:off x="1158091" y="4752627"/>
              <a:ext cx="497499" cy="30353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500" kern="1200" dirty="0" smtClean="0">
                  <a:solidFill>
                    <a:srgbClr val="003594"/>
                  </a:solidFill>
                  <a:latin typeface="+mj-lt"/>
                  <a:ea typeface="Verdana" panose="020B0604030504040204" pitchFamily="34" charset="0"/>
                  <a:cs typeface="Arial" panose="020B0604020202020204" pitchFamily="34" charset="0"/>
                </a:rPr>
                <a:t>Transformación,</a:t>
              </a:r>
            </a:p>
            <a:p>
              <a:pPr algn="l">
                <a:lnSpc>
                  <a:spcPct val="100000"/>
                </a:lnSpc>
              </a:pPr>
              <a:r>
                <a:rPr lang="en-US" sz="500" kern="1200" dirty="0" smtClean="0">
                  <a:solidFill>
                    <a:srgbClr val="003594"/>
                  </a:solidFill>
                  <a:latin typeface="+mj-lt"/>
                  <a:ea typeface="Verdana" panose="020B0604030504040204" pitchFamily="34" charset="0"/>
                  <a:cs typeface="Arial" panose="020B0604020202020204" pitchFamily="34" charset="0"/>
                </a:rPr>
                <a:t>tecnología, </a:t>
              </a:r>
            </a:p>
            <a:p>
              <a:pPr algn="l">
                <a:lnSpc>
                  <a:spcPct val="100000"/>
                </a:lnSpc>
              </a:pPr>
              <a:r>
                <a:rPr lang="en-US" sz="500" kern="1200" dirty="0" smtClean="0">
                  <a:solidFill>
                    <a:srgbClr val="003594"/>
                  </a:solidFill>
                  <a:latin typeface="+mj-lt"/>
                  <a:ea typeface="Verdana" panose="020B0604030504040204" pitchFamily="34" charset="0"/>
                  <a:cs typeface="Arial" panose="020B0604020202020204" pitchFamily="34" charset="0"/>
                </a:rPr>
                <a:t>talento.</a:t>
              </a:r>
              <a:endParaRPr lang="en-US" sz="500" kern="1200" dirty="0">
                <a:solidFill>
                  <a:srgbClr val="003594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Imagen 2">
              <a:extLst>
                <a:ext uri="{FF2B5EF4-FFF2-40B4-BE49-F238E27FC236}">
                  <a16:creationId xmlns:a16="http://schemas.microsoft.com/office/drawing/2014/main" id="{44ADEDFC-2378-406F-A6BE-5942C7EF77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85" y="4827054"/>
              <a:ext cx="414947" cy="154682"/>
            </a:xfrm>
            <a:prstGeom prst="rect">
              <a:avLst/>
            </a:prstGeom>
          </p:spPr>
        </p:pic>
        <p:cxnSp>
          <p:nvCxnSpPr>
            <p:cNvPr id="17" name="Conector recto 14">
              <a:extLst>
                <a:ext uri="{FF2B5EF4-FFF2-40B4-BE49-F238E27FC236}">
                  <a16:creationId xmlns:a16="http://schemas.microsoft.com/office/drawing/2014/main" id="{EE414F75-7583-49CF-8C79-8FEA4B74014B}"/>
                </a:ext>
              </a:extLst>
            </p:cNvPr>
            <p:cNvCxnSpPr/>
            <p:nvPr userDrawn="1"/>
          </p:nvCxnSpPr>
          <p:spPr>
            <a:xfrm>
              <a:off x="1120971" y="4796395"/>
              <a:ext cx="0" cy="216000"/>
            </a:xfrm>
            <a:prstGeom prst="line">
              <a:avLst/>
            </a:prstGeom>
            <a:ln>
              <a:solidFill>
                <a:srgbClr val="0035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959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87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  <p:sldLayoutId id="2147483990" r:id="rId12"/>
    <p:sldLayoutId id="2147483991" r:id="rId13"/>
    <p:sldLayoutId id="214748399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714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29" indent="-171429" algn="l" defTabSz="685714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286" indent="-171429" algn="l" defTabSz="68571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43" indent="-171429" algn="l" defTabSz="68571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01" indent="-171429" algn="l" defTabSz="68571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2857" indent="-171429" algn="l" defTabSz="68571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714" indent="-171429" algn="l" defTabSz="68571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571" indent="-171429" algn="l" defTabSz="68571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429" indent="-171429" algn="l" defTabSz="68571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286" indent="-171429" algn="l" defTabSz="68571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58" algn="l" defTabSz="68571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14" algn="l" defTabSz="68571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2" algn="l" defTabSz="68571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28" algn="l" defTabSz="68571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6" algn="l" defTabSz="68571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3" algn="l" defTabSz="68571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algn="l" defTabSz="68571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858" algn="l" defTabSz="68571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160" userDrawn="1">
          <p15:clr>
            <a:srgbClr val="F26B43"/>
          </p15:clr>
        </p15:guide>
        <p15:guide id="3" orient="horz" pos="369" userDrawn="1">
          <p15:clr>
            <a:srgbClr val="F26B43"/>
          </p15:clr>
        </p15:guide>
        <p15:guide id="4" orient="horz" pos="2862" userDrawn="1">
          <p15:clr>
            <a:srgbClr val="F26B43"/>
          </p15:clr>
        </p15:guide>
        <p15:guide id="5" pos="277" userDrawn="1">
          <p15:clr>
            <a:srgbClr val="F26B43"/>
          </p15:clr>
        </p15:guide>
        <p15:guide id="6" pos="403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 userDrawn="1"/>
        </p:nvGrpSpPr>
        <p:grpSpPr>
          <a:xfrm>
            <a:off x="502165" y="4744438"/>
            <a:ext cx="1087838" cy="291994"/>
            <a:chOff x="638285" y="4758398"/>
            <a:chExt cx="1087838" cy="291994"/>
          </a:xfrm>
        </p:grpSpPr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47BB1A48-86BC-48C8-9E14-8AD1C5B98C82}"/>
                </a:ext>
              </a:extLst>
            </p:cNvPr>
            <p:cNvSpPr txBox="1"/>
            <p:nvPr userDrawn="1"/>
          </p:nvSpPr>
          <p:spPr>
            <a:xfrm>
              <a:off x="1158091" y="4758398"/>
              <a:ext cx="568032" cy="291994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475" kern="1200" dirty="0" smtClean="0">
                  <a:solidFill>
                    <a:srgbClr val="0035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Transformación,</a:t>
              </a:r>
            </a:p>
            <a:p>
              <a:pPr algn="l">
                <a:lnSpc>
                  <a:spcPct val="100000"/>
                </a:lnSpc>
              </a:pPr>
              <a:r>
                <a:rPr lang="en-US" sz="475" kern="1200" dirty="0" smtClean="0">
                  <a:solidFill>
                    <a:srgbClr val="0035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tecnología, </a:t>
              </a:r>
            </a:p>
            <a:p>
              <a:pPr algn="l">
                <a:lnSpc>
                  <a:spcPct val="100000"/>
                </a:lnSpc>
              </a:pPr>
              <a:r>
                <a:rPr lang="en-US" sz="475" kern="1200" dirty="0" smtClean="0">
                  <a:solidFill>
                    <a:srgbClr val="0035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talento.</a:t>
              </a:r>
              <a:endParaRPr lang="en-US" sz="475" kern="1200" dirty="0">
                <a:solidFill>
                  <a:srgbClr val="003594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Imagen 2">
              <a:extLst>
                <a:ext uri="{FF2B5EF4-FFF2-40B4-BE49-F238E27FC236}">
                  <a16:creationId xmlns:a16="http://schemas.microsoft.com/office/drawing/2014/main" id="{44ADEDFC-2378-406F-A6BE-5942C7EF77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85" y="4827054"/>
              <a:ext cx="414947" cy="154682"/>
            </a:xfrm>
            <a:prstGeom prst="rect">
              <a:avLst/>
            </a:prstGeom>
          </p:spPr>
        </p:pic>
        <p:cxnSp>
          <p:nvCxnSpPr>
            <p:cNvPr id="9" name="Conector recto 14">
              <a:extLst>
                <a:ext uri="{FF2B5EF4-FFF2-40B4-BE49-F238E27FC236}">
                  <a16:creationId xmlns:a16="http://schemas.microsoft.com/office/drawing/2014/main" id="{EE414F75-7583-49CF-8C79-8FEA4B74014B}"/>
                </a:ext>
              </a:extLst>
            </p:cNvPr>
            <p:cNvCxnSpPr/>
            <p:nvPr userDrawn="1"/>
          </p:nvCxnSpPr>
          <p:spPr>
            <a:xfrm>
              <a:off x="1120971" y="4796395"/>
              <a:ext cx="0" cy="216000"/>
            </a:xfrm>
            <a:prstGeom prst="line">
              <a:avLst/>
            </a:prstGeom>
            <a:ln>
              <a:solidFill>
                <a:srgbClr val="0035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457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2" r:id="rId2"/>
    <p:sldLayoutId id="2147483914" r:id="rId3"/>
    <p:sldLayoutId id="2147483993" r:id="rId4"/>
    <p:sldLayoutId id="2147483915" r:id="rId5"/>
    <p:sldLayoutId id="2147483908" r:id="rId6"/>
    <p:sldLayoutId id="2147483909" r:id="rId7"/>
    <p:sldLayoutId id="2147483680" r:id="rId8"/>
    <p:sldLayoutId id="2147483703" r:id="rId9"/>
    <p:sldLayoutId id="2147483664" r:id="rId10"/>
    <p:sldLayoutId id="214748390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10" Type="http://schemas.openxmlformats.org/officeDocument/2006/relationships/image" Target="../media/image37.pn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s-ES" dirty="0" smtClean="0"/>
              <a:t>Esta es la plantilla corporativa para adaptar tus propias presentaciones.</a:t>
            </a:r>
          </a:p>
          <a:p>
            <a:r>
              <a:rPr lang="es-ES" dirty="0" smtClean="0"/>
              <a:t>Recuerda: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sz="1050" dirty="0" smtClean="0"/>
              <a:t>Encontrarás en CloudBox en </a:t>
            </a:r>
            <a:r>
              <a:rPr lang="es-ES" sz="1050" b="1" dirty="0" smtClean="0"/>
              <a:t>RECURSOS_MMEDIA</a:t>
            </a:r>
            <a:r>
              <a:rPr lang="es-ES" sz="1050" dirty="0" smtClean="0"/>
              <a:t> una carpeta completa con plantillas y recursos asociados (imágenes, iconos, colores, gráficos, dispositivos, etc.  Es importante que accedas para comprobar que manejas la última versión.</a:t>
            </a:r>
          </a:p>
          <a:p>
            <a:r>
              <a:rPr lang="es-ES" sz="1050" dirty="0" smtClean="0"/>
              <a:t>En la misma carpeta encontrarás tutoriales con los que podrás optimizar su uso.</a:t>
            </a:r>
          </a:p>
        </p:txBody>
      </p:sp>
    </p:spTree>
    <p:extLst>
      <p:ext uri="{BB962C8B-B14F-4D97-AF65-F5344CB8AC3E}">
        <p14:creationId xmlns:p14="http://schemas.microsoft.com/office/powerpoint/2010/main" val="220695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Título sección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velit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 smtClean="0"/>
              <a:t>01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Marcador de posición de imagen 5"/>
          <p:cNvSpPr>
            <a:spLocks noGrp="1"/>
          </p:cNvSpPr>
          <p:nvPr>
            <p:ph type="pic" sz="quarter" idx="23"/>
          </p:nvPr>
        </p:nvSpPr>
        <p:spPr/>
      </p:sp>
    </p:spTree>
    <p:extLst>
      <p:ext uri="{BB962C8B-B14F-4D97-AF65-F5344CB8AC3E}">
        <p14:creationId xmlns:p14="http://schemas.microsoft.com/office/powerpoint/2010/main" val="296731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/>
              <a:t>Título sección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velit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01</a:t>
            </a:r>
            <a:endParaRPr lang="es-ES" dirty="0"/>
          </a:p>
        </p:txBody>
      </p:sp>
      <p:sp>
        <p:nvSpPr>
          <p:cNvPr id="12" name="Marcador de posición de imagen 1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Marcador de posición de imagen 12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4" name="Marcador de posición de imagen 13"/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401012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PÁGINAS INTERIORES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smtClean="0"/>
              <a:t>Ejemplos de páginas con las plantillas aplicadas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941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Diapositiva con título y sin fondo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elit, sed </a:t>
            </a:r>
            <a:r>
              <a:rPr lang="es-ES" dirty="0" err="1"/>
              <a:t>eiusmod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incidunt</a:t>
            </a:r>
            <a:r>
              <a:rPr lang="es-ES" dirty="0"/>
              <a:t> ut labore et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</a:t>
            </a:r>
            <a:r>
              <a:rPr lang="es-ES" dirty="0"/>
              <a:t>. Ut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exercitation</a:t>
            </a:r>
            <a:r>
              <a:rPr lang="es-ES" dirty="0"/>
              <a:t> </a:t>
            </a:r>
            <a:r>
              <a:rPr lang="es-ES" dirty="0" err="1"/>
              <a:t>ullamco</a:t>
            </a:r>
            <a:r>
              <a:rPr lang="es-ES" dirty="0"/>
              <a:t> </a:t>
            </a:r>
            <a:r>
              <a:rPr lang="es-ES" dirty="0" err="1"/>
              <a:t>laboris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 ut </a:t>
            </a:r>
            <a:r>
              <a:rPr lang="es-ES" dirty="0" err="1"/>
              <a:t>aliquid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</a:t>
            </a:r>
            <a:r>
              <a:rPr lang="es-ES" dirty="0" err="1"/>
              <a:t>commodi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cillum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pariatur</a:t>
            </a:r>
            <a:r>
              <a:rPr lang="es-ES" dirty="0"/>
              <a:t>. </a:t>
            </a:r>
            <a:r>
              <a:rPr lang="es-ES" dirty="0" err="1"/>
              <a:t>Excepteur</a:t>
            </a:r>
            <a:r>
              <a:rPr lang="es-ES" dirty="0"/>
              <a:t> </a:t>
            </a:r>
            <a:r>
              <a:rPr lang="es-ES" dirty="0" err="1"/>
              <a:t>sint</a:t>
            </a:r>
            <a:r>
              <a:rPr lang="es-ES" dirty="0"/>
              <a:t> </a:t>
            </a:r>
            <a:r>
              <a:rPr lang="es-ES" dirty="0" err="1"/>
              <a:t>obcaecat</a:t>
            </a:r>
            <a:r>
              <a:rPr lang="es-ES" dirty="0"/>
              <a:t> </a:t>
            </a:r>
            <a:r>
              <a:rPr lang="es-ES" dirty="0" err="1"/>
              <a:t>cupiditat</a:t>
            </a:r>
            <a:r>
              <a:rPr lang="es-ES" dirty="0"/>
              <a:t> non </a:t>
            </a:r>
            <a:r>
              <a:rPr lang="es-ES" dirty="0" err="1"/>
              <a:t>proident</a:t>
            </a:r>
            <a:r>
              <a:rPr lang="es-ES" dirty="0"/>
              <a:t>, </a:t>
            </a:r>
            <a:r>
              <a:rPr lang="es-ES" dirty="0" err="1"/>
              <a:t>sunt</a:t>
            </a:r>
            <a:r>
              <a:rPr lang="es-ES" dirty="0"/>
              <a:t> in culpa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officia</a:t>
            </a:r>
            <a:r>
              <a:rPr lang="es-ES" dirty="0"/>
              <a:t> </a:t>
            </a:r>
            <a:r>
              <a:rPr lang="es-ES" dirty="0" err="1"/>
              <a:t>deserunt</a:t>
            </a:r>
            <a:r>
              <a:rPr lang="es-ES" dirty="0"/>
              <a:t> </a:t>
            </a:r>
            <a:r>
              <a:rPr lang="es-ES" dirty="0" err="1"/>
              <a:t>mollit</a:t>
            </a:r>
            <a:r>
              <a:rPr lang="es-ES" dirty="0"/>
              <a:t> </a:t>
            </a:r>
            <a:r>
              <a:rPr lang="es-ES" dirty="0" err="1"/>
              <a:t>anim</a:t>
            </a:r>
            <a:r>
              <a:rPr lang="es-ES" dirty="0"/>
              <a:t> id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laborum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923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sp>
        <p:nvSpPr>
          <p:cNvPr id="6" name="Marcador de texto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Diapositiva con título con imagen clara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smtClean="0"/>
              <a:t>Bloque </a:t>
            </a:r>
            <a:r>
              <a:rPr lang="es-ES" dirty="0"/>
              <a:t>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elit, sed </a:t>
            </a:r>
            <a:r>
              <a:rPr lang="es-ES" dirty="0" err="1"/>
              <a:t>eiusmod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incidunt</a:t>
            </a:r>
            <a:r>
              <a:rPr lang="es-ES" dirty="0"/>
              <a:t> ut labore et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</a:t>
            </a:r>
            <a:r>
              <a:rPr lang="es-ES" dirty="0"/>
              <a:t>. Ut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exercitation</a:t>
            </a:r>
            <a:r>
              <a:rPr lang="es-ES" dirty="0"/>
              <a:t> </a:t>
            </a:r>
            <a:r>
              <a:rPr lang="es-ES" dirty="0" err="1"/>
              <a:t>ullamco</a:t>
            </a:r>
            <a:r>
              <a:rPr lang="es-ES" dirty="0"/>
              <a:t> </a:t>
            </a:r>
            <a:r>
              <a:rPr lang="es-ES" dirty="0" err="1"/>
              <a:t>laboris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 ut </a:t>
            </a:r>
            <a:r>
              <a:rPr lang="es-ES" dirty="0" err="1"/>
              <a:t>aliquid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</a:t>
            </a:r>
            <a:r>
              <a:rPr lang="es-ES" dirty="0" err="1"/>
              <a:t>commodi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cillum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pariatur</a:t>
            </a:r>
            <a:r>
              <a:rPr lang="es-ES" dirty="0"/>
              <a:t>. </a:t>
            </a:r>
            <a:r>
              <a:rPr lang="es-ES" dirty="0" err="1"/>
              <a:t>Excepteur</a:t>
            </a:r>
            <a:r>
              <a:rPr lang="es-ES" dirty="0"/>
              <a:t> </a:t>
            </a:r>
            <a:r>
              <a:rPr lang="es-ES" dirty="0" err="1"/>
              <a:t>sint</a:t>
            </a:r>
            <a:r>
              <a:rPr lang="es-ES" dirty="0"/>
              <a:t> </a:t>
            </a:r>
            <a:r>
              <a:rPr lang="es-ES" dirty="0" err="1"/>
              <a:t>obcaecat</a:t>
            </a:r>
            <a:r>
              <a:rPr lang="es-ES" dirty="0"/>
              <a:t> </a:t>
            </a:r>
            <a:r>
              <a:rPr lang="es-ES" dirty="0" err="1"/>
              <a:t>cupiditat</a:t>
            </a:r>
            <a:r>
              <a:rPr lang="es-ES" dirty="0"/>
              <a:t> non </a:t>
            </a:r>
            <a:r>
              <a:rPr lang="es-ES" dirty="0" err="1"/>
              <a:t>proident</a:t>
            </a:r>
            <a:r>
              <a:rPr lang="es-ES" dirty="0"/>
              <a:t>, </a:t>
            </a:r>
            <a:r>
              <a:rPr lang="es-ES" dirty="0" err="1"/>
              <a:t>sunt</a:t>
            </a:r>
            <a:r>
              <a:rPr lang="es-ES" dirty="0"/>
              <a:t> in culpa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officia</a:t>
            </a:r>
            <a:r>
              <a:rPr lang="es-ES" dirty="0"/>
              <a:t> </a:t>
            </a:r>
            <a:r>
              <a:rPr lang="es-ES" dirty="0" err="1"/>
              <a:t>deserunt</a:t>
            </a:r>
            <a:r>
              <a:rPr lang="es-ES" dirty="0"/>
              <a:t> </a:t>
            </a:r>
            <a:r>
              <a:rPr lang="es-ES" dirty="0" err="1"/>
              <a:t>mollit</a:t>
            </a:r>
            <a:r>
              <a:rPr lang="es-ES" dirty="0"/>
              <a:t> </a:t>
            </a:r>
            <a:r>
              <a:rPr lang="es-ES" dirty="0" err="1"/>
              <a:t>anim</a:t>
            </a:r>
            <a:r>
              <a:rPr lang="es-ES" dirty="0"/>
              <a:t> id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laborum</a:t>
            </a:r>
            <a:r>
              <a:rPr lang="es-ES" dirty="0"/>
              <a:t>.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8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eiusmod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incidunt</a:t>
            </a:r>
            <a:r>
              <a:rPr lang="es-ES" dirty="0"/>
              <a:t> ut labore et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</a:t>
            </a:r>
            <a:r>
              <a:rPr lang="es-ES" dirty="0"/>
              <a:t>. 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Título de </a:t>
            </a:r>
            <a:r>
              <a:rPr lang="es-ES" dirty="0" smtClean="0"/>
              <a:t>ejemplo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eiusmod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incidunt</a:t>
            </a:r>
            <a:r>
              <a:rPr lang="es-ES" dirty="0"/>
              <a:t> ut labore et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</a:t>
            </a:r>
            <a:r>
              <a:rPr lang="es-ES" dirty="0"/>
              <a:t>. 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 de </a:t>
            </a:r>
            <a:r>
              <a:rPr lang="es-ES" dirty="0" smtClean="0"/>
              <a:t>ejemplo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ES" dirty="0"/>
              <a:t>Diapositiva con </a:t>
            </a:r>
            <a:r>
              <a:rPr lang="es-ES" dirty="0" smtClean="0"/>
              <a:t>4 imágenes + texto</a:t>
            </a:r>
            <a:endParaRPr lang="es-ES" dirty="0"/>
          </a:p>
        </p:txBody>
      </p:sp>
      <p:pic>
        <p:nvPicPr>
          <p:cNvPr id="17" name="Marcador de posición de imagen 1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8" r="21228"/>
          <a:stretch>
            <a:fillRect/>
          </a:stretch>
        </p:blipFill>
        <p:spPr>
          <a:custGeom>
            <a:avLst/>
            <a:gdLst>
              <a:gd name="connsiteX0" fmla="*/ 0 w 3468368"/>
              <a:gd name="connsiteY0" fmla="*/ 0 h 4019550"/>
              <a:gd name="connsiteX1" fmla="*/ 3084179 w 3468368"/>
              <a:gd name="connsiteY1" fmla="*/ 0 h 4019550"/>
              <a:gd name="connsiteX2" fmla="*/ 3468368 w 3468368"/>
              <a:gd name="connsiteY2" fmla="*/ 384189 h 4019550"/>
              <a:gd name="connsiteX3" fmla="*/ 3468368 w 3468368"/>
              <a:gd name="connsiteY3" fmla="*/ 3635361 h 4019550"/>
              <a:gd name="connsiteX4" fmla="*/ 3084179 w 3468368"/>
              <a:gd name="connsiteY4" fmla="*/ 4019550 h 4019550"/>
              <a:gd name="connsiteX5" fmla="*/ 0 w 3468368"/>
              <a:gd name="connsiteY5" fmla="*/ 401955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8368" h="4019550">
                <a:moveTo>
                  <a:pt x="0" y="0"/>
                </a:moveTo>
                <a:lnTo>
                  <a:pt x="3084179" y="0"/>
                </a:lnTo>
                <a:cubicBezTo>
                  <a:pt x="3296361" y="0"/>
                  <a:pt x="3468368" y="172007"/>
                  <a:pt x="3468368" y="384189"/>
                </a:cubicBezTo>
                <a:lnTo>
                  <a:pt x="3468368" y="3635361"/>
                </a:lnTo>
                <a:cubicBezTo>
                  <a:pt x="3468368" y="3847543"/>
                  <a:pt x="3296361" y="4019550"/>
                  <a:pt x="3084179" y="4019550"/>
                </a:cubicBezTo>
                <a:lnTo>
                  <a:pt x="0" y="4019550"/>
                </a:lnTo>
                <a:close/>
              </a:path>
            </a:pathLst>
          </a:custGeom>
        </p:spPr>
      </p:pic>
      <p:pic>
        <p:nvPicPr>
          <p:cNvPr id="18" name="Marcador de posición de imagen 17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9" r="21179"/>
          <a:stretch>
            <a:fillRect/>
          </a:stretch>
        </p:blipFill>
        <p:spPr>
          <a:custGeom>
            <a:avLst/>
            <a:gdLst>
              <a:gd name="connsiteX0" fmla="*/ 0 w 3468368"/>
              <a:gd name="connsiteY0" fmla="*/ 0 h 4019550"/>
              <a:gd name="connsiteX1" fmla="*/ 3084179 w 3468368"/>
              <a:gd name="connsiteY1" fmla="*/ 0 h 4019550"/>
              <a:gd name="connsiteX2" fmla="*/ 3468368 w 3468368"/>
              <a:gd name="connsiteY2" fmla="*/ 384189 h 4019550"/>
              <a:gd name="connsiteX3" fmla="*/ 3468368 w 3468368"/>
              <a:gd name="connsiteY3" fmla="*/ 3635361 h 4019550"/>
              <a:gd name="connsiteX4" fmla="*/ 3084179 w 3468368"/>
              <a:gd name="connsiteY4" fmla="*/ 4019550 h 4019550"/>
              <a:gd name="connsiteX5" fmla="*/ 0 w 3468368"/>
              <a:gd name="connsiteY5" fmla="*/ 401955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8368" h="4019550">
                <a:moveTo>
                  <a:pt x="0" y="0"/>
                </a:moveTo>
                <a:lnTo>
                  <a:pt x="3084179" y="0"/>
                </a:lnTo>
                <a:cubicBezTo>
                  <a:pt x="3296361" y="0"/>
                  <a:pt x="3468368" y="172007"/>
                  <a:pt x="3468368" y="384189"/>
                </a:cubicBezTo>
                <a:lnTo>
                  <a:pt x="3468368" y="3635361"/>
                </a:lnTo>
                <a:cubicBezTo>
                  <a:pt x="3468368" y="3847543"/>
                  <a:pt x="3296361" y="4019550"/>
                  <a:pt x="3084179" y="4019550"/>
                </a:cubicBezTo>
                <a:lnTo>
                  <a:pt x="0" y="4019550"/>
                </a:lnTo>
                <a:close/>
              </a:path>
            </a:pathLst>
          </a:custGeom>
        </p:spPr>
      </p:pic>
      <p:sp>
        <p:nvSpPr>
          <p:cNvPr id="9" name="Marcador de texto 8"/>
          <p:cNvSpPr>
            <a:spLocks noGrp="1"/>
          </p:cNvSpPr>
          <p:nvPr>
            <p:ph type="body" sz="quarter" idx="3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850" dirty="0">
                <a:solidFill>
                  <a:srgbClr val="000000"/>
                </a:solidFill>
              </a:rPr>
              <a:t>Bloque de texto. </a:t>
            </a:r>
            <a:r>
              <a:rPr lang="es-ES" sz="850" dirty="0" err="1">
                <a:solidFill>
                  <a:srgbClr val="000000"/>
                </a:solidFill>
              </a:rPr>
              <a:t>Lorem</a:t>
            </a:r>
            <a:r>
              <a:rPr lang="es-ES" sz="850" dirty="0">
                <a:solidFill>
                  <a:srgbClr val="000000"/>
                </a:solidFill>
              </a:rPr>
              <a:t> </a:t>
            </a:r>
            <a:r>
              <a:rPr lang="es-ES" sz="850" dirty="0" err="1">
                <a:solidFill>
                  <a:srgbClr val="000000"/>
                </a:solidFill>
              </a:rPr>
              <a:t>ipsum</a:t>
            </a:r>
            <a:r>
              <a:rPr lang="es-ES" sz="850" dirty="0">
                <a:solidFill>
                  <a:srgbClr val="000000"/>
                </a:solidFill>
              </a:rPr>
              <a:t> dolor </a:t>
            </a:r>
            <a:r>
              <a:rPr lang="es-ES" sz="850" dirty="0" err="1">
                <a:solidFill>
                  <a:srgbClr val="000000"/>
                </a:solidFill>
              </a:rPr>
              <a:t>sit</a:t>
            </a:r>
            <a:r>
              <a:rPr lang="es-ES" sz="850" dirty="0">
                <a:solidFill>
                  <a:srgbClr val="000000"/>
                </a:solidFill>
              </a:rPr>
              <a:t> </a:t>
            </a:r>
            <a:r>
              <a:rPr lang="es-ES" sz="850" dirty="0" err="1">
                <a:solidFill>
                  <a:srgbClr val="000000"/>
                </a:solidFill>
              </a:rPr>
              <a:t>amet</a:t>
            </a:r>
            <a:r>
              <a:rPr lang="es-ES" sz="850" dirty="0">
                <a:solidFill>
                  <a:srgbClr val="000000"/>
                </a:solidFill>
              </a:rPr>
              <a:t>, </a:t>
            </a:r>
            <a:r>
              <a:rPr lang="es-ES" sz="850" dirty="0" err="1">
                <a:solidFill>
                  <a:srgbClr val="000000"/>
                </a:solidFill>
              </a:rPr>
              <a:t>consectetur</a:t>
            </a:r>
            <a:r>
              <a:rPr lang="es-ES" sz="850" dirty="0">
                <a:solidFill>
                  <a:srgbClr val="000000"/>
                </a:solidFill>
              </a:rPr>
              <a:t> </a:t>
            </a:r>
            <a:r>
              <a:rPr lang="es-ES" sz="850" dirty="0" err="1">
                <a:solidFill>
                  <a:srgbClr val="000000"/>
                </a:solidFill>
              </a:rPr>
              <a:t>adipiscing</a:t>
            </a:r>
            <a:r>
              <a:rPr lang="es-ES" sz="850" dirty="0">
                <a:solidFill>
                  <a:srgbClr val="000000"/>
                </a:solidFill>
              </a:rPr>
              <a:t> elit, sed </a:t>
            </a:r>
            <a:r>
              <a:rPr lang="es-ES" sz="850" dirty="0" err="1">
                <a:solidFill>
                  <a:srgbClr val="000000"/>
                </a:solidFill>
              </a:rPr>
              <a:t>eiusmod</a:t>
            </a:r>
            <a:r>
              <a:rPr lang="es-ES" sz="850" dirty="0">
                <a:solidFill>
                  <a:srgbClr val="000000"/>
                </a:solidFill>
              </a:rPr>
              <a:t> </a:t>
            </a:r>
            <a:r>
              <a:rPr lang="es-ES" sz="850" dirty="0" err="1">
                <a:solidFill>
                  <a:srgbClr val="000000"/>
                </a:solidFill>
              </a:rPr>
              <a:t>tempor</a:t>
            </a:r>
            <a:r>
              <a:rPr lang="es-ES" sz="850" dirty="0">
                <a:solidFill>
                  <a:srgbClr val="000000"/>
                </a:solidFill>
              </a:rPr>
              <a:t> </a:t>
            </a:r>
            <a:r>
              <a:rPr lang="es-ES" sz="850" dirty="0" err="1">
                <a:solidFill>
                  <a:srgbClr val="000000"/>
                </a:solidFill>
              </a:rPr>
              <a:t>incidunt</a:t>
            </a:r>
            <a:r>
              <a:rPr lang="es-ES" sz="850" dirty="0">
                <a:solidFill>
                  <a:srgbClr val="000000"/>
                </a:solidFill>
              </a:rPr>
              <a:t> ut labore et </a:t>
            </a:r>
            <a:r>
              <a:rPr lang="es-ES" sz="850" dirty="0" err="1">
                <a:solidFill>
                  <a:srgbClr val="000000"/>
                </a:solidFill>
              </a:rPr>
              <a:t>dolore</a:t>
            </a:r>
            <a:r>
              <a:rPr lang="es-ES" sz="850" dirty="0">
                <a:solidFill>
                  <a:srgbClr val="000000"/>
                </a:solidFill>
              </a:rPr>
              <a:t> magna </a:t>
            </a:r>
            <a:r>
              <a:rPr lang="es-ES" sz="850" dirty="0" err="1">
                <a:solidFill>
                  <a:srgbClr val="000000"/>
                </a:solidFill>
              </a:rPr>
              <a:t>aliqua</a:t>
            </a:r>
            <a:r>
              <a:rPr lang="es-ES" sz="85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s-ES" sz="1200" b="1" dirty="0"/>
              <a:t>Título de ejemplo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850" dirty="0">
                <a:solidFill>
                  <a:srgbClr val="000000"/>
                </a:solidFill>
              </a:rPr>
              <a:t>Bloque de texto. </a:t>
            </a:r>
            <a:r>
              <a:rPr lang="es-ES" sz="850" dirty="0" err="1">
                <a:solidFill>
                  <a:srgbClr val="000000"/>
                </a:solidFill>
              </a:rPr>
              <a:t>Lorem</a:t>
            </a:r>
            <a:r>
              <a:rPr lang="es-ES" sz="850" dirty="0">
                <a:solidFill>
                  <a:srgbClr val="000000"/>
                </a:solidFill>
              </a:rPr>
              <a:t> </a:t>
            </a:r>
            <a:r>
              <a:rPr lang="es-ES" sz="850" dirty="0" err="1">
                <a:solidFill>
                  <a:srgbClr val="000000"/>
                </a:solidFill>
              </a:rPr>
              <a:t>ipsum</a:t>
            </a:r>
            <a:r>
              <a:rPr lang="es-ES" sz="850" dirty="0">
                <a:solidFill>
                  <a:srgbClr val="000000"/>
                </a:solidFill>
              </a:rPr>
              <a:t> dolor </a:t>
            </a:r>
            <a:r>
              <a:rPr lang="es-ES" sz="850" dirty="0" err="1">
                <a:solidFill>
                  <a:srgbClr val="000000"/>
                </a:solidFill>
              </a:rPr>
              <a:t>sit</a:t>
            </a:r>
            <a:r>
              <a:rPr lang="es-ES" sz="850" dirty="0">
                <a:solidFill>
                  <a:srgbClr val="000000"/>
                </a:solidFill>
              </a:rPr>
              <a:t> </a:t>
            </a:r>
            <a:r>
              <a:rPr lang="es-ES" sz="850" dirty="0" err="1">
                <a:solidFill>
                  <a:srgbClr val="000000"/>
                </a:solidFill>
              </a:rPr>
              <a:t>amet</a:t>
            </a:r>
            <a:r>
              <a:rPr lang="es-ES" sz="850" dirty="0">
                <a:solidFill>
                  <a:srgbClr val="000000"/>
                </a:solidFill>
              </a:rPr>
              <a:t>, </a:t>
            </a:r>
            <a:r>
              <a:rPr lang="es-ES" sz="850" dirty="0" err="1">
                <a:solidFill>
                  <a:srgbClr val="000000"/>
                </a:solidFill>
              </a:rPr>
              <a:t>consectetur</a:t>
            </a:r>
            <a:r>
              <a:rPr lang="es-ES" sz="850" dirty="0">
                <a:solidFill>
                  <a:srgbClr val="000000"/>
                </a:solidFill>
              </a:rPr>
              <a:t> </a:t>
            </a:r>
            <a:r>
              <a:rPr lang="es-ES" sz="850" dirty="0" err="1">
                <a:solidFill>
                  <a:srgbClr val="000000"/>
                </a:solidFill>
              </a:rPr>
              <a:t>adipiscing</a:t>
            </a:r>
            <a:r>
              <a:rPr lang="es-ES" sz="850" dirty="0">
                <a:solidFill>
                  <a:srgbClr val="000000"/>
                </a:solidFill>
              </a:rPr>
              <a:t> </a:t>
            </a:r>
            <a:r>
              <a:rPr lang="es-ES" sz="850" dirty="0" err="1">
                <a:solidFill>
                  <a:srgbClr val="000000"/>
                </a:solidFill>
              </a:rPr>
              <a:t>elit</a:t>
            </a:r>
            <a:r>
              <a:rPr lang="es-ES" sz="850" dirty="0">
                <a:solidFill>
                  <a:srgbClr val="000000"/>
                </a:solidFill>
              </a:rPr>
              <a:t>, sed </a:t>
            </a:r>
            <a:r>
              <a:rPr lang="es-ES" sz="850" dirty="0" err="1">
                <a:solidFill>
                  <a:srgbClr val="000000"/>
                </a:solidFill>
              </a:rPr>
              <a:t>eiusmod</a:t>
            </a:r>
            <a:r>
              <a:rPr lang="es-ES" sz="850" dirty="0">
                <a:solidFill>
                  <a:srgbClr val="000000"/>
                </a:solidFill>
              </a:rPr>
              <a:t> </a:t>
            </a:r>
            <a:r>
              <a:rPr lang="es-ES" sz="850" dirty="0" err="1">
                <a:solidFill>
                  <a:srgbClr val="000000"/>
                </a:solidFill>
              </a:rPr>
              <a:t>tempor</a:t>
            </a:r>
            <a:r>
              <a:rPr lang="es-ES" sz="850" dirty="0">
                <a:solidFill>
                  <a:srgbClr val="000000"/>
                </a:solidFill>
              </a:rPr>
              <a:t> </a:t>
            </a:r>
            <a:r>
              <a:rPr lang="es-ES" sz="850" dirty="0" err="1">
                <a:solidFill>
                  <a:srgbClr val="000000"/>
                </a:solidFill>
              </a:rPr>
              <a:t>incidunt</a:t>
            </a:r>
            <a:r>
              <a:rPr lang="es-ES" sz="850" dirty="0">
                <a:solidFill>
                  <a:srgbClr val="000000"/>
                </a:solidFill>
              </a:rPr>
              <a:t> ut labore et </a:t>
            </a:r>
            <a:r>
              <a:rPr lang="es-ES" sz="850" dirty="0" err="1">
                <a:solidFill>
                  <a:srgbClr val="000000"/>
                </a:solidFill>
              </a:rPr>
              <a:t>dolore</a:t>
            </a:r>
            <a:r>
              <a:rPr lang="es-ES" sz="850" dirty="0">
                <a:solidFill>
                  <a:srgbClr val="000000"/>
                </a:solidFill>
              </a:rPr>
              <a:t> magna </a:t>
            </a:r>
            <a:r>
              <a:rPr lang="es-ES" sz="850" dirty="0" err="1">
                <a:solidFill>
                  <a:srgbClr val="000000"/>
                </a:solidFill>
              </a:rPr>
              <a:t>aliqua</a:t>
            </a:r>
            <a:r>
              <a:rPr lang="es-ES" sz="850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3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s-ES" sz="1200" b="1" dirty="0"/>
              <a:t>Título de ejemplo</a:t>
            </a:r>
          </a:p>
        </p:txBody>
      </p:sp>
      <p:pic>
        <p:nvPicPr>
          <p:cNvPr id="19" name="Marcador de posición de imagen 18"/>
          <p:cNvPicPr>
            <a:picLocks noGrp="1" noChangeAspect="1"/>
          </p:cNvPicPr>
          <p:nvPr>
            <p:ph type="pic" sz="quarter" idx="34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3" r="20883"/>
          <a:stretch>
            <a:fillRect/>
          </a:stretch>
        </p:blipFill>
        <p:spPr>
          <a:custGeom>
            <a:avLst/>
            <a:gdLst>
              <a:gd name="connsiteX0" fmla="*/ 0 w 3468368"/>
              <a:gd name="connsiteY0" fmla="*/ 0 h 4019550"/>
              <a:gd name="connsiteX1" fmla="*/ 3084179 w 3468368"/>
              <a:gd name="connsiteY1" fmla="*/ 0 h 4019550"/>
              <a:gd name="connsiteX2" fmla="*/ 3468368 w 3468368"/>
              <a:gd name="connsiteY2" fmla="*/ 384189 h 4019550"/>
              <a:gd name="connsiteX3" fmla="*/ 3468368 w 3468368"/>
              <a:gd name="connsiteY3" fmla="*/ 3635361 h 4019550"/>
              <a:gd name="connsiteX4" fmla="*/ 3084179 w 3468368"/>
              <a:gd name="connsiteY4" fmla="*/ 4019550 h 4019550"/>
              <a:gd name="connsiteX5" fmla="*/ 0 w 3468368"/>
              <a:gd name="connsiteY5" fmla="*/ 401955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8368" h="4019550">
                <a:moveTo>
                  <a:pt x="0" y="0"/>
                </a:moveTo>
                <a:lnTo>
                  <a:pt x="3084179" y="0"/>
                </a:lnTo>
                <a:cubicBezTo>
                  <a:pt x="3296361" y="0"/>
                  <a:pt x="3468368" y="172007"/>
                  <a:pt x="3468368" y="384189"/>
                </a:cubicBezTo>
                <a:lnTo>
                  <a:pt x="3468368" y="3635361"/>
                </a:lnTo>
                <a:cubicBezTo>
                  <a:pt x="3468368" y="3847543"/>
                  <a:pt x="3296361" y="4019550"/>
                  <a:pt x="3084179" y="4019550"/>
                </a:cubicBezTo>
                <a:lnTo>
                  <a:pt x="0" y="4019550"/>
                </a:lnTo>
                <a:close/>
              </a:path>
            </a:pathLst>
          </a:custGeom>
        </p:spPr>
      </p:pic>
      <p:pic>
        <p:nvPicPr>
          <p:cNvPr id="20" name="Marcador de posición de imagen 19"/>
          <p:cNvPicPr>
            <a:picLocks noGrp="1" noChangeAspect="1"/>
          </p:cNvPicPr>
          <p:nvPr>
            <p:ph type="pic" sz="quarter" idx="35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8" r="21228"/>
          <a:stretch>
            <a:fillRect/>
          </a:stretch>
        </p:blipFill>
        <p:spPr>
          <a:custGeom>
            <a:avLst/>
            <a:gdLst>
              <a:gd name="connsiteX0" fmla="*/ 0 w 3468368"/>
              <a:gd name="connsiteY0" fmla="*/ 0 h 4019550"/>
              <a:gd name="connsiteX1" fmla="*/ 3084179 w 3468368"/>
              <a:gd name="connsiteY1" fmla="*/ 0 h 4019550"/>
              <a:gd name="connsiteX2" fmla="*/ 3468368 w 3468368"/>
              <a:gd name="connsiteY2" fmla="*/ 384189 h 4019550"/>
              <a:gd name="connsiteX3" fmla="*/ 3468368 w 3468368"/>
              <a:gd name="connsiteY3" fmla="*/ 3635361 h 4019550"/>
              <a:gd name="connsiteX4" fmla="*/ 3084179 w 3468368"/>
              <a:gd name="connsiteY4" fmla="*/ 4019550 h 4019550"/>
              <a:gd name="connsiteX5" fmla="*/ 0 w 3468368"/>
              <a:gd name="connsiteY5" fmla="*/ 4019550 h 401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8368" h="4019550">
                <a:moveTo>
                  <a:pt x="0" y="0"/>
                </a:moveTo>
                <a:lnTo>
                  <a:pt x="3084179" y="0"/>
                </a:lnTo>
                <a:cubicBezTo>
                  <a:pt x="3296361" y="0"/>
                  <a:pt x="3468368" y="172007"/>
                  <a:pt x="3468368" y="384189"/>
                </a:cubicBezTo>
                <a:lnTo>
                  <a:pt x="3468368" y="3635361"/>
                </a:lnTo>
                <a:cubicBezTo>
                  <a:pt x="3468368" y="3847543"/>
                  <a:pt x="3296361" y="4019550"/>
                  <a:pt x="3084179" y="4019550"/>
                </a:cubicBezTo>
                <a:lnTo>
                  <a:pt x="0" y="4019550"/>
                </a:lnTo>
                <a:close/>
              </a:path>
            </a:pathLst>
          </a:custGeom>
        </p:spPr>
      </p:pic>
      <p:sp>
        <p:nvSpPr>
          <p:cNvPr id="8" name="Marcador de número de diapositiva 7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1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s-ES" dirty="0"/>
              <a:t>Título de </a:t>
            </a:r>
            <a:r>
              <a:rPr lang="es-ES" dirty="0" smtClean="0"/>
              <a:t>ejemplo</a:t>
            </a:r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 smtClean="0"/>
              <a:t>adipiscing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/>
          </a:bodyPr>
          <a:lstStyle/>
          <a:p>
            <a:r>
              <a:rPr lang="es-ES" dirty="0"/>
              <a:t>Título de </a:t>
            </a:r>
            <a:r>
              <a:rPr lang="es-ES" dirty="0" smtClean="0"/>
              <a:t>ejemplo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 smtClean="0"/>
              <a:t>adipiscing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26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dirty="0"/>
              <a:t>Título de ejemplo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2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 smtClean="0"/>
              <a:t>adipiscing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2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/>
              <a:t>Título de </a:t>
            </a:r>
            <a:r>
              <a:rPr lang="es-ES" dirty="0" smtClean="0"/>
              <a:t>ejemplo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 smtClean="0"/>
              <a:t>adipiscing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s-ES" dirty="0"/>
              <a:t>Diapositiva con 4 </a:t>
            </a:r>
            <a:r>
              <a:rPr lang="es-ES" dirty="0" smtClean="0"/>
              <a:t>imágenes en línea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Título de </a:t>
            </a:r>
            <a:r>
              <a:rPr lang="es-ES" dirty="0" smtClean="0"/>
              <a:t>ejemplo</a:t>
            </a:r>
            <a:endParaRPr lang="es-ES" dirty="0"/>
          </a:p>
        </p:txBody>
      </p:sp>
      <p:pic>
        <p:nvPicPr>
          <p:cNvPr id="17" name="Marcador de posición de imagen 16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9" r="15799"/>
          <a:stretch>
            <a:fillRect/>
          </a:stretch>
        </p:blipFill>
        <p:spPr>
          <a:custGeom>
            <a:avLst/>
            <a:gdLst>
              <a:gd name="connsiteX0" fmla="*/ 184171 w 2413461"/>
              <a:gd name="connsiteY0" fmla="*/ 0 h 2805338"/>
              <a:gd name="connsiteX1" fmla="*/ 2229290 w 2413461"/>
              <a:gd name="connsiteY1" fmla="*/ 0 h 2805338"/>
              <a:gd name="connsiteX2" fmla="*/ 2413461 w 2413461"/>
              <a:gd name="connsiteY2" fmla="*/ 184171 h 2805338"/>
              <a:gd name="connsiteX3" fmla="*/ 2413461 w 2413461"/>
              <a:gd name="connsiteY3" fmla="*/ 2621167 h 2805338"/>
              <a:gd name="connsiteX4" fmla="*/ 2229290 w 2413461"/>
              <a:gd name="connsiteY4" fmla="*/ 2805338 h 2805338"/>
              <a:gd name="connsiteX5" fmla="*/ 184171 w 2413461"/>
              <a:gd name="connsiteY5" fmla="*/ 2805338 h 2805338"/>
              <a:gd name="connsiteX6" fmla="*/ 0 w 2413461"/>
              <a:gd name="connsiteY6" fmla="*/ 2621167 h 2805338"/>
              <a:gd name="connsiteX7" fmla="*/ 0 w 2413461"/>
              <a:gd name="connsiteY7" fmla="*/ 184171 h 2805338"/>
              <a:gd name="connsiteX8" fmla="*/ 184171 w 2413461"/>
              <a:gd name="connsiteY8" fmla="*/ 0 h 280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461" h="2805338">
                <a:moveTo>
                  <a:pt x="184171" y="0"/>
                </a:moveTo>
                <a:lnTo>
                  <a:pt x="2229290" y="0"/>
                </a:lnTo>
                <a:cubicBezTo>
                  <a:pt x="2331005" y="0"/>
                  <a:pt x="2413461" y="82456"/>
                  <a:pt x="2413461" y="184171"/>
                </a:cubicBezTo>
                <a:lnTo>
                  <a:pt x="2413461" y="2621167"/>
                </a:lnTo>
                <a:cubicBezTo>
                  <a:pt x="2413461" y="2722882"/>
                  <a:pt x="2331005" y="2805338"/>
                  <a:pt x="2229290" y="2805338"/>
                </a:cubicBezTo>
                <a:lnTo>
                  <a:pt x="184171" y="2805338"/>
                </a:lnTo>
                <a:cubicBezTo>
                  <a:pt x="82456" y="2805338"/>
                  <a:pt x="0" y="2722882"/>
                  <a:pt x="0" y="2621167"/>
                </a:cubicBezTo>
                <a:lnTo>
                  <a:pt x="0" y="184171"/>
                </a:lnTo>
                <a:cubicBezTo>
                  <a:pt x="0" y="82456"/>
                  <a:pt x="82456" y="0"/>
                  <a:pt x="184171" y="0"/>
                </a:cubicBezTo>
                <a:close/>
              </a:path>
            </a:pathLst>
          </a:custGeom>
        </p:spPr>
      </p:pic>
      <p:pic>
        <p:nvPicPr>
          <p:cNvPr id="18" name="Marcador de posición de imagen 17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5691"/>
          <a:stretch>
            <a:fillRect/>
          </a:stretch>
        </p:blipFill>
        <p:spPr>
          <a:custGeom>
            <a:avLst/>
            <a:gdLst>
              <a:gd name="connsiteX0" fmla="*/ 184171 w 2413461"/>
              <a:gd name="connsiteY0" fmla="*/ 0 h 2805338"/>
              <a:gd name="connsiteX1" fmla="*/ 2229289 w 2413461"/>
              <a:gd name="connsiteY1" fmla="*/ 0 h 2805338"/>
              <a:gd name="connsiteX2" fmla="*/ 2413461 w 2413461"/>
              <a:gd name="connsiteY2" fmla="*/ 184171 h 2805338"/>
              <a:gd name="connsiteX3" fmla="*/ 2413461 w 2413461"/>
              <a:gd name="connsiteY3" fmla="*/ 2621167 h 2805338"/>
              <a:gd name="connsiteX4" fmla="*/ 2229289 w 2413461"/>
              <a:gd name="connsiteY4" fmla="*/ 2805338 h 2805338"/>
              <a:gd name="connsiteX5" fmla="*/ 184171 w 2413461"/>
              <a:gd name="connsiteY5" fmla="*/ 2805338 h 2805338"/>
              <a:gd name="connsiteX6" fmla="*/ 0 w 2413461"/>
              <a:gd name="connsiteY6" fmla="*/ 2621167 h 2805338"/>
              <a:gd name="connsiteX7" fmla="*/ 0 w 2413461"/>
              <a:gd name="connsiteY7" fmla="*/ 184171 h 2805338"/>
              <a:gd name="connsiteX8" fmla="*/ 184171 w 2413461"/>
              <a:gd name="connsiteY8" fmla="*/ 0 h 280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461" h="2805338">
                <a:moveTo>
                  <a:pt x="184171" y="0"/>
                </a:moveTo>
                <a:lnTo>
                  <a:pt x="2229289" y="0"/>
                </a:lnTo>
                <a:cubicBezTo>
                  <a:pt x="2331005" y="0"/>
                  <a:pt x="2413461" y="82456"/>
                  <a:pt x="2413461" y="184171"/>
                </a:cubicBezTo>
                <a:lnTo>
                  <a:pt x="2413461" y="2621167"/>
                </a:lnTo>
                <a:cubicBezTo>
                  <a:pt x="2413461" y="2722882"/>
                  <a:pt x="2331005" y="2805338"/>
                  <a:pt x="2229289" y="2805338"/>
                </a:cubicBezTo>
                <a:lnTo>
                  <a:pt x="184171" y="2805338"/>
                </a:lnTo>
                <a:cubicBezTo>
                  <a:pt x="82456" y="2805338"/>
                  <a:pt x="0" y="2722882"/>
                  <a:pt x="0" y="2621167"/>
                </a:cubicBezTo>
                <a:lnTo>
                  <a:pt x="0" y="184171"/>
                </a:lnTo>
                <a:cubicBezTo>
                  <a:pt x="0" y="82456"/>
                  <a:pt x="82456" y="0"/>
                  <a:pt x="184171" y="0"/>
                </a:cubicBezTo>
                <a:close/>
              </a:path>
            </a:pathLst>
          </a:custGeom>
        </p:spPr>
      </p:pic>
      <p:pic>
        <p:nvPicPr>
          <p:cNvPr id="19" name="Marcador de posición de imagen 18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r="14803"/>
          <a:stretch>
            <a:fillRect/>
          </a:stretch>
        </p:blipFill>
        <p:spPr>
          <a:custGeom>
            <a:avLst/>
            <a:gdLst>
              <a:gd name="connsiteX0" fmla="*/ 184171 w 2413461"/>
              <a:gd name="connsiteY0" fmla="*/ 0 h 2805338"/>
              <a:gd name="connsiteX1" fmla="*/ 2229290 w 2413461"/>
              <a:gd name="connsiteY1" fmla="*/ 0 h 2805338"/>
              <a:gd name="connsiteX2" fmla="*/ 2413461 w 2413461"/>
              <a:gd name="connsiteY2" fmla="*/ 184171 h 2805338"/>
              <a:gd name="connsiteX3" fmla="*/ 2413461 w 2413461"/>
              <a:gd name="connsiteY3" fmla="*/ 2621167 h 2805338"/>
              <a:gd name="connsiteX4" fmla="*/ 2229290 w 2413461"/>
              <a:gd name="connsiteY4" fmla="*/ 2805338 h 2805338"/>
              <a:gd name="connsiteX5" fmla="*/ 184171 w 2413461"/>
              <a:gd name="connsiteY5" fmla="*/ 2805338 h 2805338"/>
              <a:gd name="connsiteX6" fmla="*/ 0 w 2413461"/>
              <a:gd name="connsiteY6" fmla="*/ 2621167 h 2805338"/>
              <a:gd name="connsiteX7" fmla="*/ 0 w 2413461"/>
              <a:gd name="connsiteY7" fmla="*/ 184171 h 2805338"/>
              <a:gd name="connsiteX8" fmla="*/ 184171 w 2413461"/>
              <a:gd name="connsiteY8" fmla="*/ 0 h 280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461" h="2805338">
                <a:moveTo>
                  <a:pt x="184171" y="0"/>
                </a:moveTo>
                <a:lnTo>
                  <a:pt x="2229290" y="0"/>
                </a:lnTo>
                <a:cubicBezTo>
                  <a:pt x="2331005" y="0"/>
                  <a:pt x="2413461" y="82456"/>
                  <a:pt x="2413461" y="184171"/>
                </a:cubicBezTo>
                <a:lnTo>
                  <a:pt x="2413461" y="2621167"/>
                </a:lnTo>
                <a:cubicBezTo>
                  <a:pt x="2413461" y="2722882"/>
                  <a:pt x="2331005" y="2805338"/>
                  <a:pt x="2229290" y="2805338"/>
                </a:cubicBezTo>
                <a:lnTo>
                  <a:pt x="184171" y="2805338"/>
                </a:lnTo>
                <a:cubicBezTo>
                  <a:pt x="82456" y="2805338"/>
                  <a:pt x="0" y="2722882"/>
                  <a:pt x="0" y="2621167"/>
                </a:cubicBezTo>
                <a:lnTo>
                  <a:pt x="0" y="184171"/>
                </a:lnTo>
                <a:cubicBezTo>
                  <a:pt x="0" y="82456"/>
                  <a:pt x="82456" y="0"/>
                  <a:pt x="184171" y="0"/>
                </a:cubicBezTo>
                <a:close/>
              </a:path>
            </a:pathLst>
          </a:custGeom>
        </p:spPr>
      </p:pic>
      <p:pic>
        <p:nvPicPr>
          <p:cNvPr id="20" name="Marcador de posición de imagen 19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4" r="15844"/>
          <a:stretch>
            <a:fillRect/>
          </a:stretch>
        </p:blipFill>
        <p:spPr>
          <a:custGeom>
            <a:avLst/>
            <a:gdLst>
              <a:gd name="connsiteX0" fmla="*/ 184171 w 2413461"/>
              <a:gd name="connsiteY0" fmla="*/ 0 h 2805338"/>
              <a:gd name="connsiteX1" fmla="*/ 2229290 w 2413461"/>
              <a:gd name="connsiteY1" fmla="*/ 0 h 2805338"/>
              <a:gd name="connsiteX2" fmla="*/ 2413461 w 2413461"/>
              <a:gd name="connsiteY2" fmla="*/ 184171 h 2805338"/>
              <a:gd name="connsiteX3" fmla="*/ 2413461 w 2413461"/>
              <a:gd name="connsiteY3" fmla="*/ 2621167 h 2805338"/>
              <a:gd name="connsiteX4" fmla="*/ 2229290 w 2413461"/>
              <a:gd name="connsiteY4" fmla="*/ 2805338 h 2805338"/>
              <a:gd name="connsiteX5" fmla="*/ 184171 w 2413461"/>
              <a:gd name="connsiteY5" fmla="*/ 2805338 h 2805338"/>
              <a:gd name="connsiteX6" fmla="*/ 0 w 2413461"/>
              <a:gd name="connsiteY6" fmla="*/ 2621167 h 2805338"/>
              <a:gd name="connsiteX7" fmla="*/ 0 w 2413461"/>
              <a:gd name="connsiteY7" fmla="*/ 184171 h 2805338"/>
              <a:gd name="connsiteX8" fmla="*/ 184171 w 2413461"/>
              <a:gd name="connsiteY8" fmla="*/ 0 h 280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461" h="2805338">
                <a:moveTo>
                  <a:pt x="184171" y="0"/>
                </a:moveTo>
                <a:lnTo>
                  <a:pt x="2229290" y="0"/>
                </a:lnTo>
                <a:cubicBezTo>
                  <a:pt x="2331005" y="0"/>
                  <a:pt x="2413461" y="82456"/>
                  <a:pt x="2413461" y="184171"/>
                </a:cubicBezTo>
                <a:lnTo>
                  <a:pt x="2413461" y="2621167"/>
                </a:lnTo>
                <a:cubicBezTo>
                  <a:pt x="2413461" y="2722882"/>
                  <a:pt x="2331005" y="2805338"/>
                  <a:pt x="2229290" y="2805338"/>
                </a:cubicBezTo>
                <a:lnTo>
                  <a:pt x="184171" y="2805338"/>
                </a:lnTo>
                <a:cubicBezTo>
                  <a:pt x="82456" y="2805338"/>
                  <a:pt x="0" y="2722882"/>
                  <a:pt x="0" y="2621167"/>
                </a:cubicBezTo>
                <a:lnTo>
                  <a:pt x="0" y="184171"/>
                </a:lnTo>
                <a:cubicBezTo>
                  <a:pt x="0" y="82456"/>
                  <a:pt x="82456" y="0"/>
                  <a:pt x="184171" y="0"/>
                </a:cubicBezTo>
                <a:close/>
              </a:path>
            </a:pathLst>
          </a:custGeom>
        </p:spPr>
      </p:pic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 smtClean="0"/>
              <a:t>elit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4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texto 2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 de ejemplo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Título de ejemplo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 de ejemplo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s-ES" dirty="0"/>
              <a:t>Título de ejemplo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smtClean="0"/>
              <a:t>elit.</a:t>
            </a:r>
            <a:endParaRPr lang="es-ES" dirty="0"/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elit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elit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elit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Diapositiva con imágenes en </a:t>
            </a:r>
            <a:r>
              <a:rPr lang="es-ES" dirty="0" smtClean="0"/>
              <a:t>círculo</a:t>
            </a:r>
            <a:endParaRPr lang="es-ES" dirty="0"/>
          </a:p>
        </p:txBody>
      </p:sp>
      <p:pic>
        <p:nvPicPr>
          <p:cNvPr id="33" name="Marcador de posición de imagen 3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5" r="16585"/>
          <a:stretch>
            <a:fillRect/>
          </a:stretch>
        </p:blipFill>
        <p:spPr/>
      </p:pic>
      <p:pic>
        <p:nvPicPr>
          <p:cNvPr id="34" name="Marcador de posición de imagen 33"/>
          <p:cNvPicPr>
            <a:picLocks noGrp="1" noChangeAspect="1"/>
          </p:cNvPicPr>
          <p:nvPr>
            <p:ph type="pic" sz="quarter" idx="3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4" r="16524"/>
          <a:stretch>
            <a:fillRect/>
          </a:stretch>
        </p:blipFill>
        <p:spPr/>
      </p:pic>
      <p:pic>
        <p:nvPicPr>
          <p:cNvPr id="35" name="Marcador de posición de imagen 34"/>
          <p:cNvPicPr>
            <a:picLocks noGrp="1" noChangeAspect="1"/>
          </p:cNvPicPr>
          <p:nvPr>
            <p:ph type="pic" sz="quarter" idx="34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4" r="16094"/>
          <a:stretch>
            <a:fillRect/>
          </a:stretch>
        </p:blipFill>
        <p:spPr/>
      </p:pic>
      <p:pic>
        <p:nvPicPr>
          <p:cNvPr id="36" name="Marcador de posición de imagen 35"/>
          <p:cNvPicPr>
            <a:picLocks noGrp="1" noChangeAspect="1"/>
          </p:cNvPicPr>
          <p:nvPr>
            <p:ph type="pic" sz="quarter" idx="35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7" r="16697"/>
          <a:stretch>
            <a:fillRect/>
          </a:stretch>
        </p:blipFill>
        <p:spPr/>
      </p:pic>
      <p:sp>
        <p:nvSpPr>
          <p:cNvPr id="21" name="Marcador de texto 2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elit, sed </a:t>
            </a:r>
            <a:r>
              <a:rPr lang="es-ES" dirty="0" err="1"/>
              <a:t>eiusmod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incidunt</a:t>
            </a:r>
            <a:r>
              <a:rPr lang="es-ES" dirty="0"/>
              <a:t> ut labore et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</a:t>
            </a:r>
            <a:r>
              <a:rPr lang="es-ES" dirty="0"/>
              <a:t>. </a:t>
            </a:r>
          </a:p>
        </p:txBody>
      </p:sp>
      <p:sp>
        <p:nvSpPr>
          <p:cNvPr id="17" name="Marcador de número de diapositiva 1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671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texto 2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Título de ejemplo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s-ES" dirty="0"/>
              <a:t>Título de ejemplo</a:t>
            </a:r>
          </a:p>
        </p:txBody>
      </p:sp>
      <p:pic>
        <p:nvPicPr>
          <p:cNvPr id="33" name="Marcador de posición de imagen 32"/>
          <p:cNvPicPr>
            <a:picLocks noGrp="1" noChangeAspect="1"/>
          </p:cNvPicPr>
          <p:nvPr>
            <p:ph type="pic" sz="quarter" idx="3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9" r="19559"/>
          <a:stretch>
            <a:fillRect/>
          </a:stretch>
        </p:blipFill>
        <p:spPr/>
      </p:pic>
      <p:sp>
        <p:nvSpPr>
          <p:cNvPr id="21" name="Marcador de texto 2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Título de ejemplo</a:t>
            </a:r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elit, sed </a:t>
            </a:r>
            <a:r>
              <a:rPr lang="es-ES" dirty="0" err="1"/>
              <a:t>eiusmod</a:t>
            </a:r>
            <a:r>
              <a:rPr lang="es-ES" dirty="0"/>
              <a:t>.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Título de ejemplo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elit, sed </a:t>
            </a:r>
            <a:r>
              <a:rPr lang="es-ES" dirty="0" err="1"/>
              <a:t>eiusmod</a:t>
            </a:r>
            <a:r>
              <a:rPr lang="es-ES" dirty="0"/>
              <a:t>.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ejemplo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Título de ejemplo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elit, sed </a:t>
            </a:r>
            <a:r>
              <a:rPr lang="es-ES" dirty="0" err="1"/>
              <a:t>eiusmod</a:t>
            </a:r>
            <a:r>
              <a:rPr lang="es-ES" dirty="0"/>
              <a:t>.</a:t>
            </a:r>
          </a:p>
        </p:txBody>
      </p:sp>
      <p:pic>
        <p:nvPicPr>
          <p:cNvPr id="34" name="Marcador de posición de imagen 33"/>
          <p:cNvPicPr>
            <a:picLocks noGrp="1" noChangeAspect="1"/>
          </p:cNvPicPr>
          <p:nvPr>
            <p:ph type="pic" sz="quarter" idx="4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6" r="19556"/>
          <a:stretch>
            <a:fillRect/>
          </a:stretch>
        </p:blipFill>
        <p:spPr/>
      </p:pic>
      <p:pic>
        <p:nvPicPr>
          <p:cNvPr id="35" name="Marcador de posición de imagen 34"/>
          <p:cNvPicPr>
            <a:picLocks noGrp="1" noChangeAspect="1"/>
          </p:cNvPicPr>
          <p:nvPr>
            <p:ph type="pic" sz="quarter" idx="4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7" r="19137"/>
          <a:stretch>
            <a:fillRect/>
          </a:stretch>
        </p:blipFill>
        <p:spPr/>
      </p:pic>
      <p:sp>
        <p:nvSpPr>
          <p:cNvPr id="18" name="Marcador de texto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Diapositiva con 3 </a:t>
            </a:r>
            <a:r>
              <a:rPr lang="es-ES" dirty="0" smtClean="0"/>
              <a:t>imágenes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elit, sed </a:t>
            </a:r>
            <a:r>
              <a:rPr lang="es-ES" dirty="0" err="1"/>
              <a:t>eiusmod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incidunt</a:t>
            </a:r>
            <a:r>
              <a:rPr lang="es-ES" dirty="0"/>
              <a:t> ut labore et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</a:t>
            </a:r>
            <a:r>
              <a:rPr lang="es-ES" dirty="0"/>
              <a:t>. </a:t>
            </a:r>
          </a:p>
        </p:txBody>
      </p:sp>
      <p:sp>
        <p:nvSpPr>
          <p:cNvPr id="17" name="Marcador de número de diapositiva 1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33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Marcador de posición de imagen 34"/>
          <p:cNvPicPr>
            <a:picLocks noGrp="1" noChangeAspect="1"/>
          </p:cNvPicPr>
          <p:nvPr>
            <p:ph type="pic" sz="quarter" idx="3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5" r="9685"/>
          <a:stretch>
            <a:fillRect/>
          </a:stretch>
        </p:blipFill>
        <p:spPr>
          <a:noFill/>
        </p:spPr>
      </p:pic>
      <p:sp>
        <p:nvSpPr>
          <p:cNvPr id="22" name="Marcador de texto 21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Título de ejemplo</a:t>
            </a:r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Título de ejemplo</a:t>
            </a:r>
          </a:p>
        </p:txBody>
      </p:sp>
      <p:sp>
        <p:nvSpPr>
          <p:cNvPr id="24" name="Marcador de texto 23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elit, sed </a:t>
            </a:r>
            <a:r>
              <a:rPr lang="es-ES" dirty="0" err="1"/>
              <a:t>eiusmod</a:t>
            </a:r>
            <a:r>
              <a:rPr lang="es-ES" dirty="0"/>
              <a:t>.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s-ES" dirty="0"/>
              <a:t>Título de ejemplo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s-ES" dirty="0"/>
              <a:t>Título de ejemplo</a:t>
            </a:r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s-ES" dirty="0"/>
              <a:t>Título de ejemplo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s-ES" dirty="0"/>
              <a:t>Título de ejemplo</a:t>
            </a:r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elit, sed </a:t>
            </a:r>
            <a:r>
              <a:rPr lang="es-ES" dirty="0" err="1"/>
              <a:t>eiusmod</a:t>
            </a:r>
            <a:r>
              <a:rPr lang="es-ES" dirty="0"/>
              <a:t>.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elit, sed </a:t>
            </a:r>
            <a:r>
              <a:rPr lang="es-ES" dirty="0" err="1"/>
              <a:t>eiusmod</a:t>
            </a:r>
            <a:r>
              <a:rPr lang="es-ES" dirty="0"/>
              <a:t>.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elit, sed </a:t>
            </a:r>
            <a:r>
              <a:rPr lang="es-ES" dirty="0" err="1"/>
              <a:t>eiusmod</a:t>
            </a:r>
            <a:r>
              <a:rPr lang="es-ES" dirty="0"/>
              <a:t>.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elit, sed </a:t>
            </a:r>
            <a:r>
              <a:rPr lang="es-ES" dirty="0" err="1"/>
              <a:t>eiusmod</a:t>
            </a:r>
            <a:r>
              <a:rPr lang="es-ES" dirty="0"/>
              <a:t>.</a:t>
            </a:r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elit, sed </a:t>
            </a:r>
            <a:r>
              <a:rPr lang="es-ES" dirty="0" err="1"/>
              <a:t>eiusmod</a:t>
            </a:r>
            <a:r>
              <a:rPr lang="es-ES" dirty="0"/>
              <a:t>.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Diapositiva con </a:t>
            </a:r>
            <a:r>
              <a:rPr lang="es-ES" dirty="0" smtClean="0"/>
              <a:t>gráfico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elit, sed </a:t>
            </a:r>
            <a:r>
              <a:rPr lang="es-ES" dirty="0" err="1"/>
              <a:t>eiusmod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incidunt</a:t>
            </a:r>
            <a:r>
              <a:rPr lang="es-ES" dirty="0"/>
              <a:t> ut labore et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</a:t>
            </a:r>
            <a:r>
              <a:rPr lang="es-ES" dirty="0"/>
              <a:t>. </a:t>
            </a:r>
          </a:p>
        </p:txBody>
      </p:sp>
      <p:sp>
        <p:nvSpPr>
          <p:cNvPr id="17" name="Marcador de número de diapositiva 1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60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57910" y="1202837"/>
            <a:ext cx="2209147" cy="55015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YYYYMMDD</a:t>
            </a:r>
          </a:p>
          <a:p>
            <a:pPr algn="just"/>
            <a:endParaRPr lang="en-US" sz="5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s-ES" sz="600" dirty="0">
                <a:solidFill>
                  <a:schemeClr val="bg2">
                    <a:lumMod val="50000"/>
                  </a:schemeClr>
                </a:solidFill>
              </a:rPr>
              <a:t>©Este documento contiene información confidencial y propiedad de Altia Consultores S.A., por tanto queda prohibida su reproducción, distribución o copia.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57910" y="2686286"/>
            <a:ext cx="2209147" cy="5616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YYYYMMDD</a:t>
            </a:r>
          </a:p>
          <a:p>
            <a:pPr algn="just"/>
            <a:endParaRPr lang="en-US" sz="500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en-US" sz="600" dirty="0">
                <a:solidFill>
                  <a:schemeClr val="bg2">
                    <a:lumMod val="50000"/>
                  </a:schemeClr>
                </a:solidFill>
              </a:rPr>
              <a:t>©This document contains confidential and proprietary information of Altia Consultores S.A., consequently, reproduction, distribution or copying is expressly prohibited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s-E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57911" y="802726"/>
            <a:ext cx="284126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s-ES" sz="2000" dirty="0">
                <a:solidFill>
                  <a:srgbClr val="000000"/>
                </a:solidFill>
              </a:rPr>
              <a:t>ES – Copyright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57911" y="2178042"/>
            <a:ext cx="284126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s-ES" sz="2000" dirty="0">
                <a:solidFill>
                  <a:srgbClr val="000000"/>
                </a:solidFill>
              </a:rPr>
              <a:t>EN – Copyright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603644" y="804998"/>
            <a:ext cx="284126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s-ES" sz="2000" dirty="0">
                <a:solidFill>
                  <a:srgbClr val="000000"/>
                </a:solidFill>
              </a:rPr>
              <a:t>ES – Slogan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603644" y="2180314"/>
            <a:ext cx="284126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s-ES" sz="2000" dirty="0">
                <a:solidFill>
                  <a:srgbClr val="000000"/>
                </a:solidFill>
              </a:rPr>
              <a:t>EN – Slogan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603644" y="3340279"/>
            <a:ext cx="1668747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s-ES" sz="900" dirty="0">
                <a:solidFill>
                  <a:srgbClr val="FF0000"/>
                </a:solidFill>
              </a:rPr>
              <a:t>Si lo necesitas, modifica desde </a:t>
            </a:r>
            <a:r>
              <a:rPr lang="es-ES" sz="900" i="1" dirty="0">
                <a:solidFill>
                  <a:srgbClr val="FF0000"/>
                </a:solidFill>
              </a:rPr>
              <a:t>Vista / Patrón de </a:t>
            </a:r>
            <a:r>
              <a:rPr lang="es-ES" sz="900" i="1" dirty="0" smtClean="0">
                <a:solidFill>
                  <a:srgbClr val="FF0000"/>
                </a:solidFill>
              </a:rPr>
              <a:t>diapositivas</a:t>
            </a:r>
            <a:endParaRPr lang="es-ES" sz="900" dirty="0">
              <a:solidFill>
                <a:srgbClr val="FF0000"/>
              </a:solidFill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3631521" y="1307452"/>
            <a:ext cx="1017305" cy="303536"/>
            <a:chOff x="638285" y="4752627"/>
            <a:chExt cx="1017305" cy="303536"/>
          </a:xfrm>
        </p:grpSpPr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47BB1A48-86BC-48C8-9E14-8AD1C5B98C82}"/>
                </a:ext>
              </a:extLst>
            </p:cNvPr>
            <p:cNvSpPr txBox="1"/>
            <p:nvPr userDrawn="1"/>
          </p:nvSpPr>
          <p:spPr>
            <a:xfrm>
              <a:off x="1158091" y="4752627"/>
              <a:ext cx="497499" cy="30353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500" kern="1200" dirty="0" smtClean="0">
                  <a:solidFill>
                    <a:srgbClr val="003594"/>
                  </a:solidFill>
                  <a:latin typeface="+mj-lt"/>
                  <a:ea typeface="Verdana" panose="020B0604030504040204" pitchFamily="34" charset="0"/>
                  <a:cs typeface="Arial" panose="020B0604020202020204" pitchFamily="34" charset="0"/>
                </a:rPr>
                <a:t>Transformación,</a:t>
              </a:r>
            </a:p>
            <a:p>
              <a:pPr algn="l">
                <a:lnSpc>
                  <a:spcPct val="100000"/>
                </a:lnSpc>
              </a:pPr>
              <a:r>
                <a:rPr lang="en-US" sz="500" kern="1200" dirty="0" smtClean="0">
                  <a:solidFill>
                    <a:srgbClr val="003594"/>
                  </a:solidFill>
                  <a:latin typeface="+mj-lt"/>
                  <a:ea typeface="Verdana" panose="020B0604030504040204" pitchFamily="34" charset="0"/>
                  <a:cs typeface="Arial" panose="020B0604020202020204" pitchFamily="34" charset="0"/>
                </a:rPr>
                <a:t>tecnología, </a:t>
              </a:r>
            </a:p>
            <a:p>
              <a:pPr algn="l">
                <a:lnSpc>
                  <a:spcPct val="100000"/>
                </a:lnSpc>
              </a:pPr>
              <a:r>
                <a:rPr lang="en-US" sz="500" kern="1200" dirty="0" smtClean="0">
                  <a:solidFill>
                    <a:srgbClr val="003594"/>
                  </a:solidFill>
                  <a:latin typeface="+mj-lt"/>
                  <a:ea typeface="Verdana" panose="020B0604030504040204" pitchFamily="34" charset="0"/>
                  <a:cs typeface="Arial" panose="020B0604020202020204" pitchFamily="34" charset="0"/>
                </a:rPr>
                <a:t>talento.</a:t>
              </a:r>
              <a:endParaRPr lang="en-US" sz="500" kern="1200" dirty="0">
                <a:solidFill>
                  <a:srgbClr val="003594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" name="Imagen 2">
              <a:extLst>
                <a:ext uri="{FF2B5EF4-FFF2-40B4-BE49-F238E27FC236}">
                  <a16:creationId xmlns:a16="http://schemas.microsoft.com/office/drawing/2014/main" id="{44ADEDFC-2378-406F-A6BE-5942C7EF77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85" y="4827054"/>
              <a:ext cx="414947" cy="154682"/>
            </a:xfrm>
            <a:prstGeom prst="rect">
              <a:avLst/>
            </a:prstGeom>
          </p:spPr>
        </p:pic>
        <p:cxnSp>
          <p:nvCxnSpPr>
            <p:cNvPr id="28" name="Conector recto 14">
              <a:extLst>
                <a:ext uri="{FF2B5EF4-FFF2-40B4-BE49-F238E27FC236}">
                  <a16:creationId xmlns:a16="http://schemas.microsoft.com/office/drawing/2014/main" id="{EE414F75-7583-49CF-8C79-8FEA4B74014B}"/>
                </a:ext>
              </a:extLst>
            </p:cNvPr>
            <p:cNvCxnSpPr/>
            <p:nvPr userDrawn="1"/>
          </p:nvCxnSpPr>
          <p:spPr>
            <a:xfrm>
              <a:off x="1120971" y="4796395"/>
              <a:ext cx="0" cy="216000"/>
            </a:xfrm>
            <a:prstGeom prst="line">
              <a:avLst/>
            </a:prstGeom>
            <a:ln>
              <a:solidFill>
                <a:srgbClr val="0035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o 28"/>
          <p:cNvGrpSpPr/>
          <p:nvPr/>
        </p:nvGrpSpPr>
        <p:grpSpPr>
          <a:xfrm>
            <a:off x="3657511" y="2815364"/>
            <a:ext cx="1025320" cy="303536"/>
            <a:chOff x="638285" y="4752628"/>
            <a:chExt cx="1025320" cy="303536"/>
          </a:xfrm>
        </p:grpSpPr>
        <p:sp>
          <p:nvSpPr>
            <p:cNvPr id="30" name="TextBox 15">
              <a:extLst>
                <a:ext uri="{FF2B5EF4-FFF2-40B4-BE49-F238E27FC236}">
                  <a16:creationId xmlns:a16="http://schemas.microsoft.com/office/drawing/2014/main" id="{47BB1A48-86BC-48C8-9E14-8AD1C5B98C82}"/>
                </a:ext>
              </a:extLst>
            </p:cNvPr>
            <p:cNvSpPr txBox="1"/>
            <p:nvPr userDrawn="1"/>
          </p:nvSpPr>
          <p:spPr>
            <a:xfrm>
              <a:off x="1158091" y="4752628"/>
              <a:ext cx="505514" cy="303536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500" kern="1200" dirty="0" smtClean="0">
                  <a:solidFill>
                    <a:srgbClr val="003594"/>
                  </a:solidFill>
                  <a:latin typeface="+mj-lt"/>
                  <a:ea typeface="Verdana" panose="020B0604030504040204" pitchFamily="34" charset="0"/>
                  <a:cs typeface="Arial" panose="020B0604020202020204" pitchFamily="34" charset="0"/>
                </a:rPr>
                <a:t>Transformation, </a:t>
              </a:r>
            </a:p>
            <a:p>
              <a:pPr algn="l">
                <a:lnSpc>
                  <a:spcPct val="100000"/>
                </a:lnSpc>
              </a:pPr>
              <a:r>
                <a:rPr lang="en-US" sz="500" kern="1200" dirty="0" smtClean="0">
                  <a:solidFill>
                    <a:srgbClr val="003594"/>
                  </a:solidFill>
                  <a:latin typeface="+mj-lt"/>
                  <a:ea typeface="Verdana" panose="020B0604030504040204" pitchFamily="34" charset="0"/>
                  <a:cs typeface="Arial" panose="020B0604020202020204" pitchFamily="34" charset="0"/>
                </a:rPr>
                <a:t>technology,</a:t>
              </a:r>
            </a:p>
            <a:p>
              <a:pPr algn="l">
                <a:lnSpc>
                  <a:spcPct val="100000"/>
                </a:lnSpc>
              </a:pPr>
              <a:r>
                <a:rPr lang="en-US" sz="500" kern="1200" dirty="0" smtClean="0">
                  <a:solidFill>
                    <a:srgbClr val="003594"/>
                  </a:solidFill>
                  <a:latin typeface="+mj-lt"/>
                  <a:ea typeface="Verdana" panose="020B0604030504040204" pitchFamily="34" charset="0"/>
                  <a:cs typeface="Arial" panose="020B0604020202020204" pitchFamily="34" charset="0"/>
                </a:rPr>
                <a:t>talent</a:t>
              </a:r>
              <a:endParaRPr lang="en-US" sz="500" kern="1200" dirty="0">
                <a:solidFill>
                  <a:srgbClr val="003594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" name="Imagen 2">
              <a:extLst>
                <a:ext uri="{FF2B5EF4-FFF2-40B4-BE49-F238E27FC236}">
                  <a16:creationId xmlns:a16="http://schemas.microsoft.com/office/drawing/2014/main" id="{44ADEDFC-2378-406F-A6BE-5942C7EF77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85" y="4827054"/>
              <a:ext cx="414947" cy="154682"/>
            </a:xfrm>
            <a:prstGeom prst="rect">
              <a:avLst/>
            </a:prstGeom>
          </p:spPr>
        </p:pic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EE414F75-7583-49CF-8C79-8FEA4B74014B}"/>
                </a:ext>
              </a:extLst>
            </p:cNvPr>
            <p:cNvCxnSpPr/>
            <p:nvPr userDrawn="1"/>
          </p:nvCxnSpPr>
          <p:spPr>
            <a:xfrm>
              <a:off x="1120971" y="4796395"/>
              <a:ext cx="0" cy="216000"/>
            </a:xfrm>
            <a:prstGeom prst="line">
              <a:avLst/>
            </a:prstGeom>
            <a:ln>
              <a:solidFill>
                <a:srgbClr val="0035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894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Descripción breve del proyecto. </a:t>
            </a:r>
          </a:p>
          <a:p>
            <a:r>
              <a:rPr lang="es-ES" dirty="0"/>
              <a:t>Ut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exercitation</a:t>
            </a:r>
            <a:r>
              <a:rPr lang="es-ES" dirty="0"/>
              <a:t> </a:t>
            </a:r>
            <a:r>
              <a:rPr lang="es-ES" dirty="0" err="1"/>
              <a:t>ullamco</a:t>
            </a:r>
            <a:r>
              <a:rPr lang="es-ES" dirty="0"/>
              <a:t> </a:t>
            </a:r>
            <a:r>
              <a:rPr lang="es-ES" dirty="0" err="1"/>
              <a:t>laboris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 ut </a:t>
            </a:r>
            <a:r>
              <a:rPr lang="es-ES" dirty="0" err="1"/>
              <a:t>aliquid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</a:t>
            </a:r>
            <a:r>
              <a:rPr lang="es-ES" dirty="0" err="1"/>
              <a:t>commodi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cillum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pariatur</a:t>
            </a:r>
            <a:r>
              <a:rPr lang="es-ES" dirty="0"/>
              <a:t>.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26"/>
          </p:nvPr>
        </p:nvSpPr>
        <p:spPr>
          <a:prstGeom prst="roundRect">
            <a:avLst>
              <a:gd name="adj" fmla="val 50000"/>
            </a:avLst>
          </a:prstGeom>
        </p:spPr>
        <p:txBody>
          <a:bodyPr/>
          <a:lstStyle/>
          <a:p>
            <a:r>
              <a:rPr lang="es-ES" dirty="0" smtClean="0"/>
              <a:t>Título del proyecto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/>
              <a:t>Alcance</a:t>
            </a:r>
          </a:p>
          <a:p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 smtClean="0"/>
              <a:t>Quis</a:t>
            </a:r>
            <a:r>
              <a:rPr lang="es-ES" dirty="0" smtClean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cillum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pariatur</a:t>
            </a:r>
            <a:r>
              <a:rPr lang="es-ES" dirty="0"/>
              <a:t>. </a:t>
            </a:r>
            <a:r>
              <a:rPr lang="es-ES" dirty="0" err="1"/>
              <a:t>Excepteur</a:t>
            </a:r>
            <a:r>
              <a:rPr lang="es-ES" dirty="0"/>
              <a:t> </a:t>
            </a:r>
            <a:r>
              <a:rPr lang="es-ES" dirty="0" err="1"/>
              <a:t>sint</a:t>
            </a:r>
            <a:r>
              <a:rPr lang="es-ES" dirty="0"/>
              <a:t> </a:t>
            </a:r>
            <a:r>
              <a:rPr lang="es-ES" dirty="0" err="1"/>
              <a:t>obcaecat</a:t>
            </a:r>
            <a:r>
              <a:rPr lang="es-ES" dirty="0"/>
              <a:t> </a:t>
            </a:r>
            <a:r>
              <a:rPr lang="es-ES" dirty="0" err="1"/>
              <a:t>cupiditat</a:t>
            </a:r>
            <a:r>
              <a:rPr lang="es-ES" dirty="0"/>
              <a:t> non </a:t>
            </a:r>
            <a:r>
              <a:rPr lang="es-ES" dirty="0" err="1"/>
              <a:t>proident</a:t>
            </a:r>
            <a:r>
              <a:rPr lang="es-ES" dirty="0"/>
              <a:t>, </a:t>
            </a:r>
            <a:r>
              <a:rPr lang="es-ES" dirty="0" err="1"/>
              <a:t>sunt</a:t>
            </a:r>
            <a:r>
              <a:rPr lang="es-ES" dirty="0"/>
              <a:t> in culpa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officia</a:t>
            </a:r>
            <a:r>
              <a:rPr lang="es-ES" dirty="0"/>
              <a:t> </a:t>
            </a:r>
            <a:r>
              <a:rPr lang="es-ES" dirty="0" err="1"/>
              <a:t>deserunt</a:t>
            </a:r>
            <a:r>
              <a:rPr lang="es-ES" dirty="0"/>
              <a:t> </a:t>
            </a:r>
            <a:r>
              <a:rPr lang="es-ES" dirty="0" err="1"/>
              <a:t>mollit</a:t>
            </a:r>
            <a:r>
              <a:rPr lang="es-ES" dirty="0"/>
              <a:t> </a:t>
            </a:r>
            <a:r>
              <a:rPr lang="es-ES" dirty="0" err="1"/>
              <a:t>anim</a:t>
            </a:r>
            <a:r>
              <a:rPr lang="es-ES" dirty="0"/>
              <a:t> id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laborum</a:t>
            </a:r>
            <a:r>
              <a:rPr lang="es-ES" dirty="0"/>
              <a:t>.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/>
              <a:t>Actividades más relevantes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 smtClean="0"/>
              <a:t>Quis</a:t>
            </a:r>
            <a:r>
              <a:rPr lang="es-ES" dirty="0" smtClean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cillum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pariatur</a:t>
            </a:r>
            <a:r>
              <a:rPr lang="es-ES" dirty="0"/>
              <a:t>. </a:t>
            </a:r>
            <a:r>
              <a:rPr lang="es-ES" dirty="0" err="1"/>
              <a:t>Excepteur</a:t>
            </a:r>
            <a:r>
              <a:rPr lang="es-ES" dirty="0"/>
              <a:t> </a:t>
            </a:r>
            <a:r>
              <a:rPr lang="es-ES" dirty="0" err="1"/>
              <a:t>sint</a:t>
            </a:r>
            <a:r>
              <a:rPr lang="es-ES" dirty="0"/>
              <a:t> </a:t>
            </a:r>
            <a:r>
              <a:rPr lang="es-ES" dirty="0" err="1"/>
              <a:t>obcaecat</a:t>
            </a:r>
            <a:r>
              <a:rPr lang="es-ES" dirty="0"/>
              <a:t> </a:t>
            </a:r>
            <a:r>
              <a:rPr lang="es-ES" dirty="0" err="1"/>
              <a:t>cupiditat</a:t>
            </a:r>
            <a:r>
              <a:rPr lang="es-ES" dirty="0"/>
              <a:t> non </a:t>
            </a:r>
            <a:r>
              <a:rPr lang="es-ES" dirty="0" err="1"/>
              <a:t>proident</a:t>
            </a:r>
            <a:r>
              <a:rPr lang="es-ES" dirty="0"/>
              <a:t>, </a:t>
            </a:r>
            <a:r>
              <a:rPr lang="es-ES" dirty="0" err="1"/>
              <a:t>sunt</a:t>
            </a:r>
            <a:r>
              <a:rPr lang="es-ES" dirty="0"/>
              <a:t> in culpa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officia</a:t>
            </a:r>
            <a:r>
              <a:rPr lang="es-ES" dirty="0"/>
              <a:t> </a:t>
            </a:r>
            <a:r>
              <a:rPr lang="es-ES" dirty="0" err="1"/>
              <a:t>deserunt</a:t>
            </a:r>
            <a:r>
              <a:rPr lang="es-ES" dirty="0"/>
              <a:t> </a:t>
            </a:r>
            <a:r>
              <a:rPr lang="es-ES" dirty="0" err="1"/>
              <a:t>mollit</a:t>
            </a:r>
            <a:r>
              <a:rPr lang="es-ES" dirty="0"/>
              <a:t> </a:t>
            </a:r>
            <a:r>
              <a:rPr lang="es-ES" dirty="0" err="1"/>
              <a:t>anim</a:t>
            </a:r>
            <a:r>
              <a:rPr lang="es-ES" dirty="0"/>
              <a:t> id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laborum</a:t>
            </a:r>
            <a:r>
              <a:rPr lang="es-ES" dirty="0"/>
              <a:t>.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Otras características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 smtClean="0"/>
              <a:t>Quis</a:t>
            </a:r>
            <a:r>
              <a:rPr lang="es-ES" dirty="0" smtClean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cillum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pariatur</a:t>
            </a:r>
            <a:r>
              <a:rPr lang="es-ES" dirty="0"/>
              <a:t>. </a:t>
            </a:r>
            <a:r>
              <a:rPr lang="es-ES" dirty="0" err="1"/>
              <a:t>Excepteur</a:t>
            </a:r>
            <a:r>
              <a:rPr lang="es-ES" dirty="0"/>
              <a:t> </a:t>
            </a:r>
            <a:r>
              <a:rPr lang="es-ES" dirty="0" err="1"/>
              <a:t>sint</a:t>
            </a:r>
            <a:r>
              <a:rPr lang="es-ES" dirty="0"/>
              <a:t> </a:t>
            </a:r>
            <a:r>
              <a:rPr lang="es-ES" dirty="0" err="1"/>
              <a:t>obcaecat</a:t>
            </a:r>
            <a:r>
              <a:rPr lang="es-ES" dirty="0"/>
              <a:t> </a:t>
            </a:r>
            <a:r>
              <a:rPr lang="es-ES" dirty="0" err="1"/>
              <a:t>cupiditat</a:t>
            </a:r>
            <a:r>
              <a:rPr lang="es-ES" dirty="0"/>
              <a:t> non </a:t>
            </a:r>
            <a:r>
              <a:rPr lang="es-ES" dirty="0" err="1"/>
              <a:t>proident</a:t>
            </a:r>
            <a:r>
              <a:rPr lang="es-ES" dirty="0"/>
              <a:t>, </a:t>
            </a:r>
            <a:r>
              <a:rPr lang="es-ES" dirty="0" err="1"/>
              <a:t>sunt</a:t>
            </a:r>
            <a:r>
              <a:rPr lang="es-ES" dirty="0"/>
              <a:t> in culpa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officia</a:t>
            </a:r>
            <a:r>
              <a:rPr lang="es-ES" dirty="0"/>
              <a:t> </a:t>
            </a:r>
            <a:r>
              <a:rPr lang="es-ES" dirty="0" err="1"/>
              <a:t>deserunt</a:t>
            </a:r>
            <a:r>
              <a:rPr lang="es-ES" dirty="0"/>
              <a:t> </a:t>
            </a:r>
            <a:r>
              <a:rPr lang="es-ES" dirty="0" err="1"/>
              <a:t>mollit</a:t>
            </a:r>
            <a:r>
              <a:rPr lang="es-ES" dirty="0"/>
              <a:t> </a:t>
            </a:r>
            <a:r>
              <a:rPr lang="es-ES" dirty="0" err="1"/>
              <a:t>anim</a:t>
            </a:r>
            <a:r>
              <a:rPr lang="es-ES" dirty="0"/>
              <a:t> id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laborum</a:t>
            </a:r>
            <a:r>
              <a:rPr lang="es-ES" dirty="0"/>
              <a:t>.</a:t>
            </a:r>
          </a:p>
        </p:txBody>
      </p:sp>
      <p:pic>
        <p:nvPicPr>
          <p:cNvPr id="35" name="Marcador de posición de imagen 34"/>
          <p:cNvPicPr>
            <a:picLocks noGrp="1" noChangeAspect="1"/>
          </p:cNvPicPr>
          <p:nvPr>
            <p:ph type="pic" sz="quarter" idx="39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3" r="21693"/>
          <a:stretch>
            <a:fillRect/>
          </a:stretch>
        </p:blipFill>
        <p:spPr/>
      </p:pic>
      <p:pic>
        <p:nvPicPr>
          <p:cNvPr id="37" name="Marcador de posición de imagen 36"/>
          <p:cNvPicPr>
            <a:picLocks noGrp="1" noChangeAspect="1"/>
          </p:cNvPicPr>
          <p:nvPr>
            <p:ph type="pic" sz="quarter" idx="4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9" r="20859"/>
          <a:stretch>
            <a:fillRect/>
          </a:stretch>
        </p:blipFill>
        <p:spPr/>
      </p:pic>
      <p:pic>
        <p:nvPicPr>
          <p:cNvPr id="36" name="Marcador de posición de imagen 35"/>
          <p:cNvPicPr>
            <a:picLocks noGrp="1" noChangeAspect="1"/>
          </p:cNvPicPr>
          <p:nvPr>
            <p:ph type="pic" sz="quarter" idx="4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9" r="20859"/>
          <a:stretch>
            <a:fillRect/>
          </a:stretch>
        </p:blipFill>
        <p:spPr/>
      </p:pic>
      <p:sp>
        <p:nvSpPr>
          <p:cNvPr id="7" name="Marcador de texto 6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s-ES" dirty="0" smtClean="0"/>
              <a:t>Proyectos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6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Diapositiva con título e imagen al 50%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elit, sed </a:t>
            </a:r>
            <a:r>
              <a:rPr lang="es-ES" dirty="0" err="1"/>
              <a:t>eiusmod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incidunt</a:t>
            </a:r>
            <a:r>
              <a:rPr lang="es-ES" dirty="0"/>
              <a:t> ut labore et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</a:t>
            </a:r>
            <a:r>
              <a:rPr lang="es-ES" dirty="0"/>
              <a:t>. </a:t>
            </a:r>
          </a:p>
          <a:p>
            <a:r>
              <a:rPr lang="es-ES" dirty="0"/>
              <a:t>Ut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exercitation</a:t>
            </a:r>
            <a:r>
              <a:rPr lang="es-ES" dirty="0"/>
              <a:t> </a:t>
            </a:r>
            <a:r>
              <a:rPr lang="es-ES" dirty="0" err="1"/>
              <a:t>ullamco</a:t>
            </a:r>
            <a:r>
              <a:rPr lang="es-ES" dirty="0"/>
              <a:t> </a:t>
            </a:r>
            <a:r>
              <a:rPr lang="es-ES" dirty="0" err="1"/>
              <a:t>laboris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 ut </a:t>
            </a:r>
            <a:r>
              <a:rPr lang="es-ES" dirty="0" err="1"/>
              <a:t>aliquid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</a:t>
            </a:r>
            <a:r>
              <a:rPr lang="es-ES" dirty="0" err="1"/>
              <a:t>commodi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cillum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pariatur</a:t>
            </a:r>
            <a:r>
              <a:rPr lang="es-ES" dirty="0"/>
              <a:t>. </a:t>
            </a:r>
          </a:p>
          <a:p>
            <a:r>
              <a:rPr lang="es-ES" dirty="0" err="1"/>
              <a:t>Excepteur</a:t>
            </a:r>
            <a:r>
              <a:rPr lang="es-ES" dirty="0"/>
              <a:t> </a:t>
            </a:r>
            <a:r>
              <a:rPr lang="es-ES" dirty="0" err="1"/>
              <a:t>sint</a:t>
            </a:r>
            <a:r>
              <a:rPr lang="es-ES" dirty="0"/>
              <a:t> </a:t>
            </a:r>
            <a:r>
              <a:rPr lang="es-ES" dirty="0" err="1"/>
              <a:t>obcaecat</a:t>
            </a:r>
            <a:r>
              <a:rPr lang="es-ES" dirty="0"/>
              <a:t> </a:t>
            </a:r>
            <a:r>
              <a:rPr lang="es-ES" dirty="0" err="1"/>
              <a:t>cupiditat</a:t>
            </a:r>
            <a:r>
              <a:rPr lang="es-ES" dirty="0"/>
              <a:t> non </a:t>
            </a:r>
            <a:r>
              <a:rPr lang="es-ES" dirty="0" err="1"/>
              <a:t>proident</a:t>
            </a:r>
            <a:r>
              <a:rPr lang="es-ES" dirty="0"/>
              <a:t>, </a:t>
            </a:r>
            <a:r>
              <a:rPr lang="es-ES" dirty="0" err="1"/>
              <a:t>sunt</a:t>
            </a:r>
            <a:r>
              <a:rPr lang="es-ES" dirty="0"/>
              <a:t> in culpa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officia</a:t>
            </a:r>
            <a:r>
              <a:rPr lang="es-ES" dirty="0"/>
              <a:t> </a:t>
            </a:r>
            <a:r>
              <a:rPr lang="es-ES" dirty="0" err="1"/>
              <a:t>deserunt</a:t>
            </a:r>
            <a:r>
              <a:rPr lang="es-ES" dirty="0"/>
              <a:t> </a:t>
            </a:r>
            <a:r>
              <a:rPr lang="es-ES" dirty="0" err="1"/>
              <a:t>mollit</a:t>
            </a:r>
            <a:r>
              <a:rPr lang="es-ES" dirty="0"/>
              <a:t> </a:t>
            </a:r>
            <a:r>
              <a:rPr lang="es-ES" dirty="0" err="1"/>
              <a:t>anim</a:t>
            </a:r>
            <a:r>
              <a:rPr lang="es-ES" dirty="0"/>
              <a:t> id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laborum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5" name="Marcador de número de diapositiva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0" name="Marcador de posición de imagen 19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3" r="278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2292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Diapositiva con título y mosaico de imágenes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elit, sed </a:t>
            </a:r>
            <a:r>
              <a:rPr lang="es-ES" dirty="0" err="1"/>
              <a:t>eiusmod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incidunt</a:t>
            </a:r>
            <a:r>
              <a:rPr lang="es-ES" dirty="0"/>
              <a:t> ut labore et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</a:t>
            </a:r>
            <a:r>
              <a:rPr lang="es-ES" dirty="0"/>
              <a:t>. </a:t>
            </a:r>
          </a:p>
          <a:p>
            <a:r>
              <a:rPr lang="es-ES" dirty="0"/>
              <a:t>Ut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exercitation</a:t>
            </a:r>
            <a:r>
              <a:rPr lang="es-ES" dirty="0"/>
              <a:t> </a:t>
            </a:r>
            <a:r>
              <a:rPr lang="es-ES" dirty="0" err="1"/>
              <a:t>ullamco</a:t>
            </a:r>
            <a:r>
              <a:rPr lang="es-ES" dirty="0"/>
              <a:t> </a:t>
            </a:r>
            <a:r>
              <a:rPr lang="es-ES" dirty="0" err="1"/>
              <a:t>laboris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 ut </a:t>
            </a:r>
            <a:r>
              <a:rPr lang="es-ES" dirty="0" err="1"/>
              <a:t>aliquid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</a:t>
            </a:r>
            <a:r>
              <a:rPr lang="es-ES" dirty="0" err="1"/>
              <a:t>commodi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cillum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pariatur</a:t>
            </a:r>
            <a:r>
              <a:rPr lang="es-ES" dirty="0"/>
              <a:t>. </a:t>
            </a:r>
          </a:p>
          <a:p>
            <a:r>
              <a:rPr lang="es-ES" dirty="0" err="1"/>
              <a:t>Excepteur</a:t>
            </a:r>
            <a:r>
              <a:rPr lang="es-ES" dirty="0"/>
              <a:t> </a:t>
            </a:r>
            <a:r>
              <a:rPr lang="es-ES" dirty="0" err="1"/>
              <a:t>sint</a:t>
            </a:r>
            <a:r>
              <a:rPr lang="es-ES" dirty="0"/>
              <a:t> </a:t>
            </a:r>
            <a:r>
              <a:rPr lang="es-ES" dirty="0" err="1"/>
              <a:t>obcaecat</a:t>
            </a:r>
            <a:r>
              <a:rPr lang="es-ES" dirty="0"/>
              <a:t> </a:t>
            </a:r>
            <a:r>
              <a:rPr lang="es-ES" dirty="0" err="1"/>
              <a:t>cupiditat</a:t>
            </a:r>
            <a:r>
              <a:rPr lang="es-ES" dirty="0"/>
              <a:t> non </a:t>
            </a:r>
            <a:r>
              <a:rPr lang="es-ES" dirty="0" err="1"/>
              <a:t>proident</a:t>
            </a:r>
            <a:r>
              <a:rPr lang="es-ES" dirty="0"/>
              <a:t>, </a:t>
            </a:r>
            <a:r>
              <a:rPr lang="es-ES" dirty="0" err="1"/>
              <a:t>sunt</a:t>
            </a:r>
            <a:r>
              <a:rPr lang="es-ES" dirty="0"/>
              <a:t> in culpa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officia</a:t>
            </a:r>
            <a:r>
              <a:rPr lang="es-ES" dirty="0"/>
              <a:t> </a:t>
            </a:r>
            <a:r>
              <a:rPr lang="es-ES" dirty="0" err="1"/>
              <a:t>deserunt</a:t>
            </a:r>
            <a:r>
              <a:rPr lang="es-ES" dirty="0"/>
              <a:t> </a:t>
            </a:r>
            <a:r>
              <a:rPr lang="es-ES" dirty="0" err="1"/>
              <a:t>mollit</a:t>
            </a:r>
            <a:r>
              <a:rPr lang="es-ES" dirty="0"/>
              <a:t> </a:t>
            </a:r>
            <a:r>
              <a:rPr lang="es-ES" dirty="0" err="1"/>
              <a:t>anim</a:t>
            </a:r>
            <a:r>
              <a:rPr lang="es-ES" dirty="0"/>
              <a:t> id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laborum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pic>
        <p:nvPicPr>
          <p:cNvPr id="24" name="Marcador de posición de imagen 23"/>
          <p:cNvPicPr>
            <a:picLocks noGrp="1" noChangeAspect="1"/>
          </p:cNvPicPr>
          <p:nvPr>
            <p:ph type="pic" sz="quarter" idx="4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8" r="27908"/>
          <a:stretch>
            <a:fillRect/>
          </a:stretch>
        </p:blipFill>
        <p:spPr/>
      </p:pic>
      <p:pic>
        <p:nvPicPr>
          <p:cNvPr id="21" name="Marcador de posición de imagen 20"/>
          <p:cNvPicPr>
            <a:picLocks noGrp="1" noChangeAspect="1"/>
          </p:cNvPicPr>
          <p:nvPr>
            <p:ph type="pic" sz="quarter" idx="45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8" r="27908"/>
          <a:stretch>
            <a:fillRect/>
          </a:stretch>
        </p:blipFill>
        <p:spPr/>
      </p:pic>
      <p:pic>
        <p:nvPicPr>
          <p:cNvPr id="27" name="Marcador de posición de imagen 26"/>
          <p:cNvPicPr>
            <a:picLocks noGrp="1" noChangeAspect="1"/>
          </p:cNvPicPr>
          <p:nvPr>
            <p:ph type="pic" sz="quarter" idx="46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8" r="27908"/>
          <a:stretch>
            <a:fillRect/>
          </a:stretch>
        </p:blipFill>
        <p:spPr/>
      </p:pic>
      <p:pic>
        <p:nvPicPr>
          <p:cNvPr id="23" name="Marcador de posición de imagen 22"/>
          <p:cNvPicPr>
            <a:picLocks noGrp="1" noChangeAspect="1"/>
          </p:cNvPicPr>
          <p:nvPr>
            <p:ph type="pic" sz="quarter" idx="47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0" r="27850"/>
          <a:stretch>
            <a:fillRect/>
          </a:stretch>
        </p:blipFill>
        <p:spPr/>
      </p:pic>
      <p:pic>
        <p:nvPicPr>
          <p:cNvPr id="20" name="Marcador de posición de imagen 19"/>
          <p:cNvPicPr>
            <a:picLocks noGrp="1" noChangeAspect="1"/>
          </p:cNvPicPr>
          <p:nvPr>
            <p:ph type="pic" sz="quarter" idx="48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0" r="27850"/>
          <a:stretch>
            <a:fillRect/>
          </a:stretch>
        </p:blipFill>
        <p:spPr/>
      </p:pic>
      <p:pic>
        <p:nvPicPr>
          <p:cNvPr id="26" name="Marcador de posición de imagen 25"/>
          <p:cNvPicPr>
            <a:picLocks noGrp="1" noChangeAspect="1"/>
          </p:cNvPicPr>
          <p:nvPr>
            <p:ph type="pic" sz="quarter" idx="49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9" r="29129"/>
          <a:stretch>
            <a:fillRect/>
          </a:stretch>
        </p:blipFill>
        <p:spPr/>
      </p:pic>
      <p:pic>
        <p:nvPicPr>
          <p:cNvPr id="22" name="Marcador de posición de imagen 21"/>
          <p:cNvPicPr>
            <a:picLocks noGrp="1" noChangeAspect="1"/>
          </p:cNvPicPr>
          <p:nvPr>
            <p:ph type="pic" sz="quarter" idx="50"/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8" r="27858"/>
          <a:stretch>
            <a:fillRect/>
          </a:stretch>
        </p:blipFill>
        <p:spPr/>
      </p:pic>
      <p:pic>
        <p:nvPicPr>
          <p:cNvPr id="19" name="Marcador de posición de imagen 18"/>
          <p:cNvPicPr>
            <a:picLocks noGrp="1" noChangeAspect="1"/>
          </p:cNvPicPr>
          <p:nvPr>
            <p:ph type="pic" sz="quarter" idx="51"/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8" r="24628"/>
          <a:stretch>
            <a:fillRect/>
          </a:stretch>
        </p:blipFill>
        <p:spPr/>
      </p:pic>
      <p:pic>
        <p:nvPicPr>
          <p:cNvPr id="25" name="Marcador de posición de imagen 24"/>
          <p:cNvPicPr>
            <a:picLocks noGrp="1" noChangeAspect="1"/>
          </p:cNvPicPr>
          <p:nvPr>
            <p:ph type="pic" sz="quarter" idx="52"/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8" r="322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3438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texto 23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ES" dirty="0" smtClean="0"/>
              <a:t>Diapositiva con cifras y texto destacado</a:t>
            </a:r>
            <a:endParaRPr lang="es-ES" dirty="0"/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eiusmod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incidunt</a:t>
            </a:r>
            <a:r>
              <a:rPr lang="es-ES" dirty="0"/>
              <a:t> </a:t>
            </a:r>
            <a:r>
              <a:rPr lang="es-ES" dirty="0" smtClean="0"/>
              <a:t>ut. </a:t>
            </a:r>
            <a:endParaRPr lang="es-ES" dirty="0"/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eiusmod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incidunt</a:t>
            </a:r>
            <a:r>
              <a:rPr lang="es-ES" dirty="0"/>
              <a:t> ut labore et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</a:t>
            </a:r>
            <a:r>
              <a:rPr lang="es-ES" dirty="0"/>
              <a:t>.</a:t>
            </a:r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5" name="Marcador de texto 34"/>
          <p:cNvSpPr>
            <a:spLocks noGrp="1"/>
          </p:cNvSpPr>
          <p:nvPr>
            <p:ph type="body" sz="quarter" idx="23"/>
          </p:nvPr>
        </p:nvSpPr>
        <p:spPr/>
        <p:txBody>
          <a:bodyPr>
            <a:noAutofit/>
          </a:bodyPr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25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34" name="Marcador de texto 33"/>
          <p:cNvSpPr>
            <a:spLocks noGrp="1"/>
          </p:cNvSpPr>
          <p:nvPr>
            <p:ph type="body" sz="quarter" idx="27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125</a:t>
            </a:r>
            <a:endParaRPr lang="es-ES" dirty="0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95,5</a:t>
            </a:r>
            <a:endParaRPr lang="es-ES" dirty="0"/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4/5</a:t>
            </a:r>
            <a:endParaRPr lang="es-ES" dirty="0"/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2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/>
              <a:t>50%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6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texto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cillum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pariatur</a:t>
            </a:r>
            <a:r>
              <a:rPr lang="es-ES" dirty="0"/>
              <a:t>. </a:t>
            </a:r>
            <a:r>
              <a:rPr lang="es-ES" dirty="0" err="1"/>
              <a:t>Excepteur</a:t>
            </a:r>
            <a:r>
              <a:rPr lang="es-ES" dirty="0"/>
              <a:t> </a:t>
            </a:r>
            <a:r>
              <a:rPr lang="es-ES" dirty="0" err="1"/>
              <a:t>sint</a:t>
            </a:r>
            <a:r>
              <a:rPr lang="es-ES" dirty="0"/>
              <a:t> </a:t>
            </a:r>
            <a:r>
              <a:rPr lang="es-ES" dirty="0" err="1"/>
              <a:t>obcaecat</a:t>
            </a:r>
            <a:r>
              <a:rPr lang="es-ES" dirty="0"/>
              <a:t> </a:t>
            </a:r>
            <a:r>
              <a:rPr lang="es-ES" dirty="0" err="1"/>
              <a:t>cupiditat</a:t>
            </a:r>
            <a:r>
              <a:rPr lang="es-ES" dirty="0"/>
              <a:t> non </a:t>
            </a:r>
            <a:r>
              <a:rPr lang="es-ES" dirty="0" err="1" smtClean="0"/>
              <a:t>proident</a:t>
            </a:r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Ejemplo cita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cillum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pariatur</a:t>
            </a:r>
            <a:r>
              <a:rPr lang="es-ES" dirty="0"/>
              <a:t>. </a:t>
            </a:r>
            <a:r>
              <a:rPr lang="es-ES" dirty="0" err="1"/>
              <a:t>Excepteur</a:t>
            </a:r>
            <a:r>
              <a:rPr lang="es-ES" dirty="0"/>
              <a:t> </a:t>
            </a:r>
            <a:r>
              <a:rPr lang="es-ES" dirty="0" err="1"/>
              <a:t>sint</a:t>
            </a:r>
            <a:r>
              <a:rPr lang="es-ES" dirty="0"/>
              <a:t> </a:t>
            </a:r>
            <a:r>
              <a:rPr lang="es-ES" dirty="0" err="1"/>
              <a:t>obcaecat</a:t>
            </a:r>
            <a:r>
              <a:rPr lang="es-ES" dirty="0"/>
              <a:t> </a:t>
            </a:r>
            <a:r>
              <a:rPr lang="es-ES" dirty="0" err="1"/>
              <a:t>cupiditat</a:t>
            </a:r>
            <a:r>
              <a:rPr lang="es-ES" dirty="0"/>
              <a:t> non </a:t>
            </a:r>
            <a:r>
              <a:rPr lang="es-ES" dirty="0" err="1"/>
              <a:t>proident</a:t>
            </a:r>
            <a:r>
              <a:rPr lang="es-ES" dirty="0"/>
              <a:t>, </a:t>
            </a:r>
            <a:r>
              <a:rPr lang="es-ES" dirty="0" err="1"/>
              <a:t>sunt</a:t>
            </a:r>
            <a:r>
              <a:rPr lang="es-ES" dirty="0"/>
              <a:t> in culpa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officia</a:t>
            </a:r>
            <a:r>
              <a:rPr lang="es-ES" dirty="0"/>
              <a:t> </a:t>
            </a:r>
            <a:r>
              <a:rPr lang="es-ES" dirty="0" err="1"/>
              <a:t>deserunt</a:t>
            </a:r>
            <a:r>
              <a:rPr lang="es-ES" dirty="0"/>
              <a:t> </a:t>
            </a:r>
            <a:r>
              <a:rPr lang="es-ES" dirty="0" err="1"/>
              <a:t>mollit</a:t>
            </a:r>
            <a:r>
              <a:rPr lang="es-ES" dirty="0"/>
              <a:t> </a:t>
            </a:r>
            <a:r>
              <a:rPr lang="es-ES" dirty="0" err="1"/>
              <a:t>anim</a:t>
            </a:r>
            <a:r>
              <a:rPr lang="es-ES" dirty="0"/>
              <a:t> id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laborum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14" name="Marcador de número de diapositiva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06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s-ES" dirty="0"/>
              <a:t>Bloque de texto.</a:t>
            </a:r>
          </a:p>
          <a:p>
            <a:endParaRPr lang="es-ES" dirty="0"/>
          </a:p>
          <a:p>
            <a:r>
              <a:rPr lang="es-ES" dirty="0"/>
              <a:t>Bloque de texto.</a:t>
            </a:r>
          </a:p>
          <a:p>
            <a:endParaRPr lang="es-ES" dirty="0"/>
          </a:p>
          <a:p>
            <a:r>
              <a:rPr lang="es-ES" dirty="0"/>
              <a:t>Bloque de texto.</a:t>
            </a:r>
          </a:p>
          <a:p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s-ES" dirty="0"/>
              <a:t>Bloque de texto.</a:t>
            </a:r>
          </a:p>
          <a:p>
            <a:endParaRPr lang="es-ES" dirty="0"/>
          </a:p>
          <a:p>
            <a:r>
              <a:rPr lang="es-ES" dirty="0"/>
              <a:t>Bloque de texto.</a:t>
            </a:r>
          </a:p>
          <a:p>
            <a:endParaRPr lang="es-ES" dirty="0"/>
          </a:p>
          <a:p>
            <a:r>
              <a:rPr lang="es-ES" dirty="0"/>
              <a:t>Bloque de texto.</a:t>
            </a:r>
          </a:p>
          <a:p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s-ES" dirty="0"/>
              <a:t>Bloque de texto.</a:t>
            </a:r>
          </a:p>
          <a:p>
            <a:endParaRPr lang="es-ES" dirty="0"/>
          </a:p>
          <a:p>
            <a:r>
              <a:rPr lang="es-ES" dirty="0"/>
              <a:t>Bloque de texto.</a:t>
            </a:r>
          </a:p>
          <a:p>
            <a:endParaRPr lang="es-ES" dirty="0"/>
          </a:p>
          <a:p>
            <a:r>
              <a:rPr lang="es-ES" dirty="0"/>
              <a:t>Bloque de texto.</a:t>
            </a:r>
          </a:p>
          <a:p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s-ES" dirty="0"/>
              <a:t>Bloque de texto.</a:t>
            </a:r>
          </a:p>
          <a:p>
            <a:endParaRPr lang="es-ES" dirty="0"/>
          </a:p>
          <a:p>
            <a:r>
              <a:rPr lang="es-ES" dirty="0"/>
              <a:t>Bloque de texto.</a:t>
            </a:r>
          </a:p>
          <a:p>
            <a:endParaRPr lang="es-ES" dirty="0"/>
          </a:p>
          <a:p>
            <a:r>
              <a:rPr lang="es-ES" dirty="0"/>
              <a:t>Bloque de texto.</a:t>
            </a:r>
          </a:p>
          <a:p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s-ES" dirty="0"/>
              <a:t>Bloque de texto.</a:t>
            </a:r>
          </a:p>
          <a:p>
            <a:endParaRPr lang="es-ES" dirty="0"/>
          </a:p>
          <a:p>
            <a:r>
              <a:rPr lang="es-ES" dirty="0"/>
              <a:t>Bloque de texto.</a:t>
            </a:r>
          </a:p>
          <a:p>
            <a:endParaRPr lang="es-ES" dirty="0"/>
          </a:p>
          <a:p>
            <a:r>
              <a:rPr lang="es-ES" dirty="0"/>
              <a:t>Bloque de texto.</a:t>
            </a:r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Diapositiva con gráfico en </a:t>
            </a:r>
            <a:r>
              <a:rPr lang="es-ES" dirty="0" smtClean="0"/>
              <a:t>línea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Bloque de texto.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elit, sed </a:t>
            </a:r>
            <a:r>
              <a:rPr lang="es-ES" dirty="0" err="1"/>
              <a:t>eiusmod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incidunt</a:t>
            </a:r>
            <a:r>
              <a:rPr lang="es-ES" dirty="0"/>
              <a:t> ut labore et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grpSp>
        <p:nvGrpSpPr>
          <p:cNvPr id="96" name="Grupo 95"/>
          <p:cNvGrpSpPr/>
          <p:nvPr/>
        </p:nvGrpSpPr>
        <p:grpSpPr>
          <a:xfrm>
            <a:off x="497307" y="2390973"/>
            <a:ext cx="7069698" cy="108000"/>
            <a:chOff x="497307" y="2390973"/>
            <a:chExt cx="7069698" cy="108000"/>
          </a:xfrm>
        </p:grpSpPr>
        <p:sp>
          <p:nvSpPr>
            <p:cNvPr id="21" name="Rectangle 4"/>
            <p:cNvSpPr/>
            <p:nvPr userDrawn="1"/>
          </p:nvSpPr>
          <p:spPr>
            <a:xfrm>
              <a:off x="511005" y="2437773"/>
              <a:ext cx="7056000" cy="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8"/>
            </a:p>
          </p:txBody>
        </p:sp>
        <p:grpSp>
          <p:nvGrpSpPr>
            <p:cNvPr id="91" name="Grupo 90"/>
            <p:cNvGrpSpPr/>
            <p:nvPr/>
          </p:nvGrpSpPr>
          <p:grpSpPr>
            <a:xfrm>
              <a:off x="497307" y="2390973"/>
              <a:ext cx="843866" cy="108000"/>
              <a:chOff x="497307" y="2390973"/>
              <a:chExt cx="843866" cy="108000"/>
            </a:xfrm>
          </p:grpSpPr>
          <p:sp>
            <p:nvSpPr>
              <p:cNvPr id="58" name="Oval 5"/>
              <p:cNvSpPr>
                <a:spLocks noChangeAspect="1"/>
              </p:cNvSpPr>
              <p:nvPr userDrawn="1"/>
            </p:nvSpPr>
            <p:spPr>
              <a:xfrm>
                <a:off x="497307" y="239097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8"/>
              </a:p>
            </p:txBody>
          </p:sp>
          <p:grpSp>
            <p:nvGrpSpPr>
              <p:cNvPr id="59" name="Grupo 58"/>
              <p:cNvGrpSpPr/>
              <p:nvPr userDrawn="1"/>
            </p:nvGrpSpPr>
            <p:grpSpPr>
              <a:xfrm>
                <a:off x="768072" y="2419357"/>
                <a:ext cx="573101" cy="51232"/>
                <a:chOff x="945867" y="2531768"/>
                <a:chExt cx="629484" cy="56272"/>
              </a:xfrm>
            </p:grpSpPr>
            <p:sp>
              <p:nvSpPr>
                <p:cNvPr id="60" name="Oval 5"/>
                <p:cNvSpPr>
                  <a:spLocks noChangeAspect="1"/>
                </p:cNvSpPr>
                <p:nvPr userDrawn="1"/>
              </p:nvSpPr>
              <p:spPr>
                <a:xfrm>
                  <a:off x="945867" y="2531768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8"/>
                </a:p>
              </p:txBody>
            </p:sp>
            <p:sp>
              <p:nvSpPr>
                <p:cNvPr id="61" name="Oval 5"/>
                <p:cNvSpPr>
                  <a:spLocks noChangeAspect="1"/>
                </p:cNvSpPr>
                <p:nvPr userDrawn="1"/>
              </p:nvSpPr>
              <p:spPr>
                <a:xfrm>
                  <a:off x="1233609" y="2531768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8"/>
                </a:p>
              </p:txBody>
            </p:sp>
            <p:sp>
              <p:nvSpPr>
                <p:cNvPr id="62" name="Oval 5"/>
                <p:cNvSpPr>
                  <a:spLocks noChangeAspect="1"/>
                </p:cNvSpPr>
                <p:nvPr userDrawn="1"/>
              </p:nvSpPr>
              <p:spPr>
                <a:xfrm>
                  <a:off x="1521351" y="2534040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8"/>
                </a:p>
              </p:txBody>
            </p:sp>
          </p:grpSp>
        </p:grpSp>
        <p:grpSp>
          <p:nvGrpSpPr>
            <p:cNvPr id="92" name="Grupo 91"/>
            <p:cNvGrpSpPr/>
            <p:nvPr/>
          </p:nvGrpSpPr>
          <p:grpSpPr>
            <a:xfrm>
              <a:off x="1690995" y="2390973"/>
              <a:ext cx="843866" cy="108000"/>
              <a:chOff x="1690995" y="2390973"/>
              <a:chExt cx="843866" cy="108000"/>
            </a:xfrm>
          </p:grpSpPr>
          <p:sp>
            <p:nvSpPr>
              <p:cNvPr id="65" name="Oval 5"/>
              <p:cNvSpPr>
                <a:spLocks noChangeAspect="1"/>
              </p:cNvSpPr>
              <p:nvPr userDrawn="1"/>
            </p:nvSpPr>
            <p:spPr>
              <a:xfrm>
                <a:off x="1690995" y="239097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8"/>
              </a:p>
            </p:txBody>
          </p:sp>
          <p:grpSp>
            <p:nvGrpSpPr>
              <p:cNvPr id="66" name="Grupo 65"/>
              <p:cNvGrpSpPr/>
              <p:nvPr userDrawn="1"/>
            </p:nvGrpSpPr>
            <p:grpSpPr>
              <a:xfrm>
                <a:off x="1961760" y="2419357"/>
                <a:ext cx="573101" cy="51232"/>
                <a:chOff x="945867" y="2531768"/>
                <a:chExt cx="629484" cy="56272"/>
              </a:xfrm>
            </p:grpSpPr>
            <p:sp>
              <p:nvSpPr>
                <p:cNvPr id="67" name="Oval 5"/>
                <p:cNvSpPr>
                  <a:spLocks noChangeAspect="1"/>
                </p:cNvSpPr>
                <p:nvPr userDrawn="1"/>
              </p:nvSpPr>
              <p:spPr>
                <a:xfrm>
                  <a:off x="945867" y="2531768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8"/>
                </a:p>
              </p:txBody>
            </p:sp>
            <p:sp>
              <p:nvSpPr>
                <p:cNvPr id="68" name="Oval 5"/>
                <p:cNvSpPr>
                  <a:spLocks noChangeAspect="1"/>
                </p:cNvSpPr>
                <p:nvPr userDrawn="1"/>
              </p:nvSpPr>
              <p:spPr>
                <a:xfrm>
                  <a:off x="1233609" y="2531768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8"/>
                </a:p>
              </p:txBody>
            </p:sp>
            <p:sp>
              <p:nvSpPr>
                <p:cNvPr id="69" name="Oval 5"/>
                <p:cNvSpPr>
                  <a:spLocks noChangeAspect="1"/>
                </p:cNvSpPr>
                <p:nvPr userDrawn="1"/>
              </p:nvSpPr>
              <p:spPr>
                <a:xfrm>
                  <a:off x="1521351" y="2534040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8"/>
                </a:p>
              </p:txBody>
            </p:sp>
          </p:grpSp>
        </p:grpSp>
        <p:grpSp>
          <p:nvGrpSpPr>
            <p:cNvPr id="93" name="Grupo 92"/>
            <p:cNvGrpSpPr/>
            <p:nvPr/>
          </p:nvGrpSpPr>
          <p:grpSpPr>
            <a:xfrm>
              <a:off x="2857317" y="2390973"/>
              <a:ext cx="843866" cy="108000"/>
              <a:chOff x="2857317" y="2390973"/>
              <a:chExt cx="843866" cy="108000"/>
            </a:xfrm>
          </p:grpSpPr>
          <p:sp>
            <p:nvSpPr>
              <p:cNvPr id="72" name="Oval 5"/>
              <p:cNvSpPr>
                <a:spLocks noChangeAspect="1"/>
              </p:cNvSpPr>
              <p:nvPr userDrawn="1"/>
            </p:nvSpPr>
            <p:spPr>
              <a:xfrm>
                <a:off x="2857317" y="239097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8"/>
              </a:p>
            </p:txBody>
          </p:sp>
          <p:grpSp>
            <p:nvGrpSpPr>
              <p:cNvPr id="73" name="Grupo 72"/>
              <p:cNvGrpSpPr/>
              <p:nvPr userDrawn="1"/>
            </p:nvGrpSpPr>
            <p:grpSpPr>
              <a:xfrm>
                <a:off x="3128082" y="2419357"/>
                <a:ext cx="573101" cy="51232"/>
                <a:chOff x="945867" y="2531768"/>
                <a:chExt cx="629484" cy="56272"/>
              </a:xfrm>
            </p:grpSpPr>
            <p:sp>
              <p:nvSpPr>
                <p:cNvPr id="74" name="Oval 5"/>
                <p:cNvSpPr>
                  <a:spLocks noChangeAspect="1"/>
                </p:cNvSpPr>
                <p:nvPr userDrawn="1"/>
              </p:nvSpPr>
              <p:spPr>
                <a:xfrm>
                  <a:off x="945867" y="2531768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8"/>
                </a:p>
              </p:txBody>
            </p:sp>
            <p:sp>
              <p:nvSpPr>
                <p:cNvPr id="75" name="Oval 5"/>
                <p:cNvSpPr>
                  <a:spLocks noChangeAspect="1"/>
                </p:cNvSpPr>
                <p:nvPr userDrawn="1"/>
              </p:nvSpPr>
              <p:spPr>
                <a:xfrm>
                  <a:off x="1233609" y="2531768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8"/>
                </a:p>
              </p:txBody>
            </p:sp>
            <p:sp>
              <p:nvSpPr>
                <p:cNvPr id="76" name="Oval 5"/>
                <p:cNvSpPr>
                  <a:spLocks noChangeAspect="1"/>
                </p:cNvSpPr>
                <p:nvPr userDrawn="1"/>
              </p:nvSpPr>
              <p:spPr>
                <a:xfrm>
                  <a:off x="1521351" y="2534040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8"/>
                </a:p>
              </p:txBody>
            </p:sp>
          </p:grpSp>
        </p:grpSp>
        <p:grpSp>
          <p:nvGrpSpPr>
            <p:cNvPr id="94" name="Grupo 93"/>
            <p:cNvGrpSpPr/>
            <p:nvPr/>
          </p:nvGrpSpPr>
          <p:grpSpPr>
            <a:xfrm>
              <a:off x="3998800" y="2390973"/>
              <a:ext cx="843866" cy="108000"/>
              <a:chOff x="3998800" y="2390973"/>
              <a:chExt cx="843866" cy="108000"/>
            </a:xfrm>
          </p:grpSpPr>
          <p:sp>
            <p:nvSpPr>
              <p:cNvPr id="78" name="Oval 5"/>
              <p:cNvSpPr>
                <a:spLocks noChangeAspect="1"/>
              </p:cNvSpPr>
              <p:nvPr userDrawn="1"/>
            </p:nvSpPr>
            <p:spPr>
              <a:xfrm>
                <a:off x="3998800" y="239097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8"/>
              </a:p>
            </p:txBody>
          </p:sp>
          <p:grpSp>
            <p:nvGrpSpPr>
              <p:cNvPr id="79" name="Grupo 78"/>
              <p:cNvGrpSpPr/>
              <p:nvPr userDrawn="1"/>
            </p:nvGrpSpPr>
            <p:grpSpPr>
              <a:xfrm>
                <a:off x="4269565" y="2419357"/>
                <a:ext cx="573101" cy="51232"/>
                <a:chOff x="945867" y="2531768"/>
                <a:chExt cx="629484" cy="56272"/>
              </a:xfrm>
            </p:grpSpPr>
            <p:sp>
              <p:nvSpPr>
                <p:cNvPr id="80" name="Oval 5"/>
                <p:cNvSpPr>
                  <a:spLocks noChangeAspect="1"/>
                </p:cNvSpPr>
                <p:nvPr userDrawn="1"/>
              </p:nvSpPr>
              <p:spPr>
                <a:xfrm>
                  <a:off x="945867" y="2531768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8"/>
                </a:p>
              </p:txBody>
            </p:sp>
            <p:sp>
              <p:nvSpPr>
                <p:cNvPr id="81" name="Oval 5"/>
                <p:cNvSpPr>
                  <a:spLocks noChangeAspect="1"/>
                </p:cNvSpPr>
                <p:nvPr userDrawn="1"/>
              </p:nvSpPr>
              <p:spPr>
                <a:xfrm>
                  <a:off x="1233609" y="2531768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8"/>
                </a:p>
              </p:txBody>
            </p:sp>
            <p:sp>
              <p:nvSpPr>
                <p:cNvPr id="82" name="Oval 5"/>
                <p:cNvSpPr>
                  <a:spLocks noChangeAspect="1"/>
                </p:cNvSpPr>
                <p:nvPr userDrawn="1"/>
              </p:nvSpPr>
              <p:spPr>
                <a:xfrm>
                  <a:off x="1521351" y="2534040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8"/>
                </a:p>
              </p:txBody>
            </p:sp>
          </p:grpSp>
        </p:grpSp>
        <p:grpSp>
          <p:nvGrpSpPr>
            <p:cNvPr id="95" name="Grupo 94"/>
            <p:cNvGrpSpPr/>
            <p:nvPr/>
          </p:nvGrpSpPr>
          <p:grpSpPr>
            <a:xfrm>
              <a:off x="5140283" y="2390973"/>
              <a:ext cx="843866" cy="108000"/>
              <a:chOff x="5140283" y="2390973"/>
              <a:chExt cx="843866" cy="108000"/>
            </a:xfrm>
          </p:grpSpPr>
          <p:sp>
            <p:nvSpPr>
              <p:cNvPr id="84" name="Oval 5"/>
              <p:cNvSpPr>
                <a:spLocks noChangeAspect="1"/>
              </p:cNvSpPr>
              <p:nvPr userDrawn="1"/>
            </p:nvSpPr>
            <p:spPr>
              <a:xfrm>
                <a:off x="5140283" y="239097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8"/>
              </a:p>
            </p:txBody>
          </p:sp>
          <p:grpSp>
            <p:nvGrpSpPr>
              <p:cNvPr id="85" name="Grupo 84"/>
              <p:cNvGrpSpPr/>
              <p:nvPr userDrawn="1"/>
            </p:nvGrpSpPr>
            <p:grpSpPr>
              <a:xfrm>
                <a:off x="5411048" y="2419357"/>
                <a:ext cx="573101" cy="51232"/>
                <a:chOff x="945867" y="2531768"/>
                <a:chExt cx="629484" cy="56272"/>
              </a:xfrm>
            </p:grpSpPr>
            <p:sp>
              <p:nvSpPr>
                <p:cNvPr id="86" name="Oval 5"/>
                <p:cNvSpPr>
                  <a:spLocks noChangeAspect="1"/>
                </p:cNvSpPr>
                <p:nvPr userDrawn="1"/>
              </p:nvSpPr>
              <p:spPr>
                <a:xfrm>
                  <a:off x="945867" y="2531768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8"/>
                </a:p>
              </p:txBody>
            </p:sp>
            <p:sp>
              <p:nvSpPr>
                <p:cNvPr id="87" name="Oval 5"/>
                <p:cNvSpPr>
                  <a:spLocks noChangeAspect="1"/>
                </p:cNvSpPr>
                <p:nvPr userDrawn="1"/>
              </p:nvSpPr>
              <p:spPr>
                <a:xfrm>
                  <a:off x="1233609" y="2531768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8"/>
                </a:p>
              </p:txBody>
            </p:sp>
            <p:sp>
              <p:nvSpPr>
                <p:cNvPr id="88" name="Oval 5"/>
                <p:cNvSpPr>
                  <a:spLocks noChangeAspect="1"/>
                </p:cNvSpPr>
                <p:nvPr userDrawn="1"/>
              </p:nvSpPr>
              <p:spPr>
                <a:xfrm>
                  <a:off x="1521351" y="2534040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8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80099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7" name="Marcador de texto 3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38" name="Marcador de texto 3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Pantalla </a:t>
            </a:r>
            <a:r>
              <a:rPr lang="es-ES" dirty="0" smtClean="0"/>
              <a:t>navegador</a:t>
            </a:r>
            <a:endParaRPr lang="es-ES" dirty="0"/>
          </a:p>
        </p:txBody>
      </p:sp>
      <p:sp>
        <p:nvSpPr>
          <p:cNvPr id="39" name="Marcador de texto 3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cillum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pariatur</a:t>
            </a:r>
            <a:r>
              <a:rPr lang="es-ES" dirty="0"/>
              <a:t>. </a:t>
            </a:r>
            <a:r>
              <a:rPr lang="es-ES" dirty="0" err="1"/>
              <a:t>Excepteur</a:t>
            </a:r>
            <a:r>
              <a:rPr lang="es-ES" dirty="0"/>
              <a:t> </a:t>
            </a:r>
            <a:r>
              <a:rPr lang="es-ES" dirty="0" err="1"/>
              <a:t>sint</a:t>
            </a:r>
            <a:r>
              <a:rPr lang="es-ES" dirty="0"/>
              <a:t> </a:t>
            </a:r>
            <a:r>
              <a:rPr lang="es-ES" dirty="0" err="1"/>
              <a:t>obcaecat</a:t>
            </a:r>
            <a:r>
              <a:rPr lang="es-ES" dirty="0"/>
              <a:t> </a:t>
            </a:r>
            <a:r>
              <a:rPr lang="es-ES" dirty="0" err="1"/>
              <a:t>cupiditat</a:t>
            </a:r>
            <a:r>
              <a:rPr lang="es-ES" dirty="0"/>
              <a:t> non </a:t>
            </a:r>
            <a:r>
              <a:rPr lang="es-ES" dirty="0" err="1"/>
              <a:t>proident</a:t>
            </a:r>
            <a:r>
              <a:rPr lang="es-ES" dirty="0"/>
              <a:t>, </a:t>
            </a:r>
            <a:r>
              <a:rPr lang="es-ES" dirty="0" err="1"/>
              <a:t>sunt</a:t>
            </a:r>
            <a:r>
              <a:rPr lang="es-ES" dirty="0"/>
              <a:t> in culpa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officia</a:t>
            </a:r>
            <a:r>
              <a:rPr lang="es-ES" dirty="0"/>
              <a:t> </a:t>
            </a:r>
            <a:r>
              <a:rPr lang="es-ES" dirty="0" err="1"/>
              <a:t>deserunt</a:t>
            </a:r>
            <a:r>
              <a:rPr lang="es-ES" dirty="0"/>
              <a:t> </a:t>
            </a:r>
            <a:r>
              <a:rPr lang="es-ES" dirty="0" err="1"/>
              <a:t>mollit</a:t>
            </a:r>
            <a:r>
              <a:rPr lang="es-ES" dirty="0"/>
              <a:t> </a:t>
            </a:r>
            <a:r>
              <a:rPr lang="es-ES" dirty="0" err="1"/>
              <a:t>anim</a:t>
            </a:r>
            <a:r>
              <a:rPr lang="es-ES" dirty="0"/>
              <a:t> id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laborum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pic>
        <p:nvPicPr>
          <p:cNvPr id="40" name="Marcador de posición de imagen 39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" r="28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9070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Ejemplo </a:t>
            </a:r>
            <a:r>
              <a:rPr lang="es-ES" dirty="0" smtClean="0"/>
              <a:t>Ordenador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cillum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pariatur</a:t>
            </a:r>
            <a:r>
              <a:rPr lang="es-ES" dirty="0"/>
              <a:t>. </a:t>
            </a:r>
            <a:r>
              <a:rPr lang="es-ES" dirty="0" err="1"/>
              <a:t>Excepteur</a:t>
            </a:r>
            <a:r>
              <a:rPr lang="es-ES" dirty="0"/>
              <a:t> </a:t>
            </a:r>
            <a:r>
              <a:rPr lang="es-ES" dirty="0" err="1"/>
              <a:t>sint</a:t>
            </a:r>
            <a:r>
              <a:rPr lang="es-ES" dirty="0"/>
              <a:t> </a:t>
            </a:r>
            <a:r>
              <a:rPr lang="es-ES" dirty="0" err="1"/>
              <a:t>obcaecat</a:t>
            </a:r>
            <a:r>
              <a:rPr lang="es-ES" dirty="0"/>
              <a:t> </a:t>
            </a:r>
            <a:r>
              <a:rPr lang="es-ES" dirty="0" err="1"/>
              <a:t>cupiditat</a:t>
            </a:r>
            <a:r>
              <a:rPr lang="es-ES" dirty="0"/>
              <a:t> non </a:t>
            </a:r>
            <a:r>
              <a:rPr lang="es-ES" dirty="0" err="1"/>
              <a:t>proident</a:t>
            </a:r>
            <a:r>
              <a:rPr lang="es-ES" dirty="0"/>
              <a:t>, </a:t>
            </a:r>
            <a:r>
              <a:rPr lang="es-ES" dirty="0" err="1"/>
              <a:t>sunt</a:t>
            </a:r>
            <a:r>
              <a:rPr lang="es-ES" dirty="0"/>
              <a:t> in culpa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officia</a:t>
            </a:r>
            <a:r>
              <a:rPr lang="es-ES" dirty="0"/>
              <a:t> </a:t>
            </a:r>
            <a:r>
              <a:rPr lang="es-ES" dirty="0" err="1"/>
              <a:t>deserunt</a:t>
            </a:r>
            <a:r>
              <a:rPr lang="es-ES" dirty="0"/>
              <a:t> </a:t>
            </a:r>
            <a:r>
              <a:rPr lang="es-ES" dirty="0" err="1"/>
              <a:t>mollit</a:t>
            </a:r>
            <a:r>
              <a:rPr lang="es-ES" dirty="0"/>
              <a:t> </a:t>
            </a:r>
            <a:r>
              <a:rPr lang="es-ES" dirty="0" err="1"/>
              <a:t>anim</a:t>
            </a:r>
            <a:r>
              <a:rPr lang="es-ES" dirty="0"/>
              <a:t> id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laborum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pic>
        <p:nvPicPr>
          <p:cNvPr id="11" name="Marcador de posición de imagen 10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" r="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176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1" name="Marcador de posición de imagen 10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" r="5707"/>
          <a:stretch>
            <a:fillRect/>
          </a:stretch>
        </p:blipFill>
        <p:spPr/>
      </p:pic>
      <p:sp>
        <p:nvSpPr>
          <p:cNvPr id="8" name="Marcador de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Ejemplo </a:t>
            </a:r>
            <a:r>
              <a:rPr lang="es-ES" dirty="0" smtClean="0"/>
              <a:t>Ordenador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cillum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pariatur</a:t>
            </a:r>
            <a:r>
              <a:rPr lang="es-ES" dirty="0"/>
              <a:t>. </a:t>
            </a:r>
            <a:r>
              <a:rPr lang="es-ES" dirty="0" err="1"/>
              <a:t>Excepteur</a:t>
            </a:r>
            <a:r>
              <a:rPr lang="es-ES" dirty="0"/>
              <a:t> </a:t>
            </a:r>
            <a:r>
              <a:rPr lang="es-ES" dirty="0" err="1"/>
              <a:t>sint</a:t>
            </a:r>
            <a:r>
              <a:rPr lang="es-ES" dirty="0"/>
              <a:t> </a:t>
            </a:r>
            <a:r>
              <a:rPr lang="es-ES" dirty="0" err="1"/>
              <a:t>obcaecat</a:t>
            </a:r>
            <a:r>
              <a:rPr lang="es-ES" dirty="0"/>
              <a:t> </a:t>
            </a:r>
            <a:r>
              <a:rPr lang="es-ES" dirty="0" err="1"/>
              <a:t>cupiditat</a:t>
            </a:r>
            <a:r>
              <a:rPr lang="es-ES" dirty="0"/>
              <a:t> non </a:t>
            </a:r>
            <a:r>
              <a:rPr lang="es-ES" dirty="0" err="1"/>
              <a:t>proident</a:t>
            </a:r>
            <a:r>
              <a:rPr lang="es-ES" dirty="0"/>
              <a:t>, </a:t>
            </a:r>
            <a:r>
              <a:rPr lang="es-ES" dirty="0" err="1"/>
              <a:t>sunt</a:t>
            </a:r>
            <a:r>
              <a:rPr lang="es-ES" dirty="0"/>
              <a:t> in culpa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officia</a:t>
            </a:r>
            <a:r>
              <a:rPr lang="es-ES" dirty="0"/>
              <a:t> </a:t>
            </a:r>
            <a:r>
              <a:rPr lang="es-ES" dirty="0" err="1"/>
              <a:t>deserunt</a:t>
            </a:r>
            <a:r>
              <a:rPr lang="es-ES" dirty="0"/>
              <a:t> </a:t>
            </a:r>
            <a:r>
              <a:rPr lang="es-ES" dirty="0" err="1"/>
              <a:t>mollit</a:t>
            </a:r>
            <a:r>
              <a:rPr lang="es-ES" dirty="0"/>
              <a:t> </a:t>
            </a:r>
            <a:r>
              <a:rPr lang="es-ES" dirty="0" err="1"/>
              <a:t>anim</a:t>
            </a:r>
            <a:r>
              <a:rPr lang="es-ES" dirty="0"/>
              <a:t> id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laborum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5956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Ejemplo </a:t>
            </a:r>
            <a:r>
              <a:rPr lang="es-ES" dirty="0" smtClean="0"/>
              <a:t>Móvil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cillum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pariatur</a:t>
            </a:r>
            <a:r>
              <a:rPr lang="es-ES" dirty="0"/>
              <a:t>. </a:t>
            </a:r>
            <a:r>
              <a:rPr lang="es-ES" dirty="0" err="1"/>
              <a:t>Excepteur</a:t>
            </a:r>
            <a:r>
              <a:rPr lang="es-ES" dirty="0"/>
              <a:t> </a:t>
            </a:r>
            <a:r>
              <a:rPr lang="es-ES" dirty="0" err="1"/>
              <a:t>sint</a:t>
            </a:r>
            <a:r>
              <a:rPr lang="es-ES" dirty="0"/>
              <a:t> </a:t>
            </a:r>
            <a:r>
              <a:rPr lang="es-ES" dirty="0" err="1"/>
              <a:t>obcaecat</a:t>
            </a:r>
            <a:r>
              <a:rPr lang="es-ES" dirty="0"/>
              <a:t> </a:t>
            </a:r>
            <a:r>
              <a:rPr lang="es-ES" dirty="0" err="1"/>
              <a:t>cupiditat</a:t>
            </a:r>
            <a:r>
              <a:rPr lang="es-ES" dirty="0"/>
              <a:t> non </a:t>
            </a:r>
            <a:r>
              <a:rPr lang="es-ES" dirty="0" err="1"/>
              <a:t>proident</a:t>
            </a:r>
            <a:r>
              <a:rPr lang="es-ES" dirty="0"/>
              <a:t>, </a:t>
            </a:r>
            <a:r>
              <a:rPr lang="es-ES" dirty="0" err="1"/>
              <a:t>sunt</a:t>
            </a:r>
            <a:r>
              <a:rPr lang="es-ES" dirty="0"/>
              <a:t> in culpa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officia</a:t>
            </a:r>
            <a:r>
              <a:rPr lang="es-ES" dirty="0"/>
              <a:t> </a:t>
            </a:r>
            <a:r>
              <a:rPr lang="es-ES" dirty="0" err="1"/>
              <a:t>deserunt</a:t>
            </a:r>
            <a:r>
              <a:rPr lang="es-ES" dirty="0"/>
              <a:t> </a:t>
            </a:r>
            <a:r>
              <a:rPr lang="es-ES" dirty="0" err="1"/>
              <a:t>mollit</a:t>
            </a:r>
            <a:r>
              <a:rPr lang="es-ES" dirty="0"/>
              <a:t> </a:t>
            </a:r>
            <a:r>
              <a:rPr lang="es-ES" dirty="0" err="1"/>
              <a:t>anim</a:t>
            </a:r>
            <a:r>
              <a:rPr lang="es-ES" dirty="0"/>
              <a:t> id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laborum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pic>
        <p:nvPicPr>
          <p:cNvPr id="11" name="Marcador de posición de imagen 10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8" r="364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1796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PORTADAS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smtClean="0"/>
              <a:t>Propuestas para portadas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56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5" name="Marcador de posición de imagen 14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0" r="5660"/>
          <a:stretch>
            <a:fillRect/>
          </a:stretch>
        </p:blipFill>
        <p:spPr/>
      </p:pic>
      <p:pic>
        <p:nvPicPr>
          <p:cNvPr id="16" name="Marcador de posición de imagen 15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5" r="29125"/>
          <a:stretch>
            <a:fillRect/>
          </a:stretch>
        </p:blipFill>
        <p:spPr/>
      </p:pic>
      <p:pic>
        <p:nvPicPr>
          <p:cNvPr id="14" name="Marcador de posición de imagen 13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1" r="36441"/>
          <a:stretch>
            <a:fillRect/>
          </a:stretch>
        </p:blipFill>
        <p:spPr/>
      </p:pic>
      <p:sp>
        <p:nvSpPr>
          <p:cNvPr id="7" name="Marcador de texto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Ejemplo </a:t>
            </a:r>
            <a:r>
              <a:rPr lang="es-ES" dirty="0" smtClean="0"/>
              <a:t>Dispositivos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cillum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pariatur</a:t>
            </a:r>
            <a:r>
              <a:rPr lang="es-ES" dirty="0"/>
              <a:t>. </a:t>
            </a:r>
            <a:r>
              <a:rPr lang="es-ES" dirty="0" err="1"/>
              <a:t>Excepteur</a:t>
            </a:r>
            <a:r>
              <a:rPr lang="es-ES" dirty="0"/>
              <a:t> </a:t>
            </a:r>
            <a:r>
              <a:rPr lang="es-ES" dirty="0" err="1"/>
              <a:t>sint</a:t>
            </a:r>
            <a:r>
              <a:rPr lang="es-ES" dirty="0"/>
              <a:t> </a:t>
            </a:r>
            <a:r>
              <a:rPr lang="es-ES" dirty="0" err="1"/>
              <a:t>obcaecat</a:t>
            </a:r>
            <a:r>
              <a:rPr lang="es-ES" dirty="0"/>
              <a:t> </a:t>
            </a:r>
            <a:r>
              <a:rPr lang="es-ES" dirty="0" err="1"/>
              <a:t>cupiditat</a:t>
            </a:r>
            <a:r>
              <a:rPr lang="es-ES" dirty="0"/>
              <a:t> non </a:t>
            </a:r>
            <a:r>
              <a:rPr lang="es-ES" dirty="0" err="1"/>
              <a:t>proident</a:t>
            </a:r>
            <a:r>
              <a:rPr lang="es-ES" dirty="0"/>
              <a:t>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0428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CONTRAPORTADA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smtClean="0"/>
              <a:t>Página de cierre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699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15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74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Título de la</a:t>
            </a:r>
          </a:p>
          <a:p>
            <a:r>
              <a:rPr lang="es-ES" dirty="0"/>
              <a:t>presentación </a:t>
            </a:r>
          </a:p>
          <a:p>
            <a:r>
              <a:rPr lang="es-ES" dirty="0"/>
              <a:t>en 3 líneas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Subtítulo de la presentación </a:t>
            </a:r>
            <a:r>
              <a:rPr lang="es-ES"/>
              <a:t>en </a:t>
            </a:r>
            <a:r>
              <a:rPr lang="es-ES" b="1" smtClean="0"/>
              <a:t>2</a:t>
            </a:r>
            <a:r>
              <a:rPr lang="es-ES" smtClean="0"/>
              <a:t> </a:t>
            </a:r>
            <a:r>
              <a:rPr lang="es-ES" dirty="0" smtClean="0"/>
              <a:t>líneas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361354" y="3938969"/>
            <a:ext cx="2013629" cy="55015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lvl="0" algn="just" defTabSz="171446">
              <a:spcBef>
                <a:spcPts val="0"/>
              </a:spcBef>
            </a:pPr>
            <a:r>
              <a:rPr lang="en-US" sz="675" dirty="0" smtClean="0">
                <a:solidFill>
                  <a:schemeClr val="bg2">
                    <a:lumMod val="50000"/>
                  </a:schemeClr>
                </a:solidFill>
              </a:rPr>
              <a:t>YYYYMMDD</a:t>
            </a:r>
          </a:p>
          <a:p>
            <a:pPr marL="0" lvl="0" algn="just" defTabSz="171446">
              <a:spcBef>
                <a:spcPts val="0"/>
              </a:spcBef>
            </a:pPr>
            <a:endParaRPr lang="en-US" sz="5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lvl="0" algn="just" defTabSz="171446">
              <a:spcBef>
                <a:spcPts val="0"/>
              </a:spcBef>
            </a:pPr>
            <a:r>
              <a:rPr lang="es-ES" sz="600" dirty="0" smtClean="0">
                <a:solidFill>
                  <a:schemeClr val="bg2">
                    <a:lumMod val="50000"/>
                  </a:schemeClr>
                </a:solidFill>
              </a:rPr>
              <a:t>©Este documento contiene información confidencial y propiedad de Altia Consultores S.A., por tanto queda prohibida su reproducción, distribución o copia.</a:t>
            </a:r>
            <a:endParaRPr lang="es-ES" sz="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67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Título de la</a:t>
            </a:r>
          </a:p>
          <a:p>
            <a:r>
              <a:rPr lang="es-ES" dirty="0" smtClean="0"/>
              <a:t>presentación </a:t>
            </a:r>
          </a:p>
          <a:p>
            <a:r>
              <a:rPr lang="es-ES" dirty="0" smtClean="0"/>
              <a:t>en 3 líneas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361354" y="3938969"/>
            <a:ext cx="2013629" cy="55015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lvl="0" algn="just" defTabSz="171446">
              <a:spcBef>
                <a:spcPts val="0"/>
              </a:spcBef>
            </a:pPr>
            <a:r>
              <a:rPr lang="en-US" sz="675" dirty="0" smtClean="0">
                <a:solidFill>
                  <a:schemeClr val="bg2">
                    <a:lumMod val="50000"/>
                  </a:schemeClr>
                </a:solidFill>
              </a:rPr>
              <a:t>YYYYMMDD</a:t>
            </a:r>
          </a:p>
          <a:p>
            <a:pPr marL="0" lvl="0" algn="just" defTabSz="171446">
              <a:spcBef>
                <a:spcPts val="0"/>
              </a:spcBef>
            </a:pPr>
            <a:endParaRPr lang="en-US" sz="5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lvl="0" algn="just" defTabSz="171446">
              <a:spcBef>
                <a:spcPts val="0"/>
              </a:spcBef>
            </a:pPr>
            <a:r>
              <a:rPr lang="es-ES" sz="600" dirty="0" smtClean="0">
                <a:solidFill>
                  <a:schemeClr val="bg2">
                    <a:lumMod val="50000"/>
                  </a:schemeClr>
                </a:solidFill>
              </a:rPr>
              <a:t>©Este documento contiene información confidencial y propiedad de Altia Consultores S.A., por tanto queda prohibida su reproducción, distribución o copia.</a:t>
            </a:r>
            <a:endParaRPr lang="es-ES" sz="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60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ÍNDICES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smtClean="0"/>
              <a:t>Propuestas para índices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202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Título sección</a:t>
            </a:r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velit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Título sección</a:t>
            </a:r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velit</a:t>
            </a:r>
            <a:endParaRPr lang="es-E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Título sección</a:t>
            </a:r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velit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Título sección</a:t>
            </a:r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velit</a:t>
            </a:r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Título de la presentación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203961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 smtClean="0"/>
              <a:t>Título</a:t>
            </a:r>
            <a:endParaRPr lang="es-ES" dirty="0"/>
          </a:p>
        </p:txBody>
      </p:sp>
      <p:sp>
        <p:nvSpPr>
          <p:cNvPr id="20" name="Marcador de texto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cillum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pariatur</a:t>
            </a:r>
            <a:r>
              <a:rPr lang="es-ES" dirty="0"/>
              <a:t>.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 smtClean="0"/>
              <a:t>Título</a:t>
            </a:r>
            <a:endParaRPr lang="es-E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cillum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pariatur</a:t>
            </a:r>
            <a:r>
              <a:rPr lang="es-ES" dirty="0"/>
              <a:t>.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 smtClean="0"/>
              <a:t>Título</a:t>
            </a:r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aute</a:t>
            </a:r>
            <a:r>
              <a:rPr lang="es-ES" dirty="0"/>
              <a:t> iure </a:t>
            </a:r>
            <a:r>
              <a:rPr lang="es-ES" dirty="0" err="1"/>
              <a:t>reprehenderit</a:t>
            </a:r>
            <a:r>
              <a:rPr lang="es-ES" dirty="0"/>
              <a:t> in </a:t>
            </a:r>
            <a:r>
              <a:rPr lang="es-ES" dirty="0" err="1"/>
              <a:t>voluptate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cillum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pariatur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 smtClean="0"/>
              <a:t>01</a:t>
            </a:r>
            <a:endParaRPr lang="es-ES" dirty="0"/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02</a:t>
            </a:r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2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03</a:t>
            </a:r>
            <a:endParaRPr lang="es-E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Título de la presentación</a:t>
            </a:r>
            <a:endParaRPr lang="es-ES" dirty="0"/>
          </a:p>
        </p:txBody>
      </p:sp>
      <p:sp>
        <p:nvSpPr>
          <p:cNvPr id="21" name="Marcador de texto 20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ES" dirty="0" smtClean="0"/>
              <a:t>Índice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62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SECCIÓN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smtClean="0"/>
              <a:t>Portadas para sección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514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[1] Altia - Portadas, índices">
  <a:themeElements>
    <a:clrScheme name="Altia - Colores">
      <a:dk1>
        <a:srgbClr val="1B3891"/>
      </a:dk1>
      <a:lt1>
        <a:srgbClr val="FFFFFF"/>
      </a:lt1>
      <a:dk2>
        <a:srgbClr val="40A2D0"/>
      </a:dk2>
      <a:lt2>
        <a:srgbClr val="F2F2F2"/>
      </a:lt2>
      <a:accent1>
        <a:srgbClr val="1B3891"/>
      </a:accent1>
      <a:accent2>
        <a:srgbClr val="40A2D0"/>
      </a:accent2>
      <a:accent3>
        <a:srgbClr val="1D1D1B"/>
      </a:accent3>
      <a:accent4>
        <a:srgbClr val="444444"/>
      </a:accent4>
      <a:accent5>
        <a:srgbClr val="E8E8E8"/>
      </a:accent5>
      <a:accent6>
        <a:srgbClr val="EF7B73"/>
      </a:accent6>
      <a:hlink>
        <a:srgbClr val="1B3891"/>
      </a:hlink>
      <a:folHlink>
        <a:srgbClr val="46464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[2] Altia - Páginas interiores">
  <a:themeElements>
    <a:clrScheme name="Altia - Colores">
      <a:dk1>
        <a:srgbClr val="1B3891"/>
      </a:dk1>
      <a:lt1>
        <a:srgbClr val="FFFFFF"/>
      </a:lt1>
      <a:dk2>
        <a:srgbClr val="40A2D0"/>
      </a:dk2>
      <a:lt2>
        <a:srgbClr val="F2F2F2"/>
      </a:lt2>
      <a:accent1>
        <a:srgbClr val="1B3891"/>
      </a:accent1>
      <a:accent2>
        <a:srgbClr val="40A2D0"/>
      </a:accent2>
      <a:accent3>
        <a:srgbClr val="1D1D1B"/>
      </a:accent3>
      <a:accent4>
        <a:srgbClr val="444444"/>
      </a:accent4>
      <a:accent5>
        <a:srgbClr val="E8E8E8"/>
      </a:accent5>
      <a:accent6>
        <a:srgbClr val="EF7B73"/>
      </a:accent6>
      <a:hlink>
        <a:srgbClr val="1B3891"/>
      </a:hlink>
      <a:folHlink>
        <a:srgbClr val="46464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nimación + Forma de Imágenes">
  <a:themeElements>
    <a:clrScheme name="Altia - Colores">
      <a:dk1>
        <a:srgbClr val="1B3891"/>
      </a:dk1>
      <a:lt1>
        <a:srgbClr val="FFFFFF"/>
      </a:lt1>
      <a:dk2>
        <a:srgbClr val="40A2D0"/>
      </a:dk2>
      <a:lt2>
        <a:srgbClr val="F2F2F2"/>
      </a:lt2>
      <a:accent1>
        <a:srgbClr val="1B3891"/>
      </a:accent1>
      <a:accent2>
        <a:srgbClr val="40A2D0"/>
      </a:accent2>
      <a:accent3>
        <a:srgbClr val="1D1D1B"/>
      </a:accent3>
      <a:accent4>
        <a:srgbClr val="444444"/>
      </a:accent4>
      <a:accent5>
        <a:srgbClr val="E8E8E8"/>
      </a:accent5>
      <a:accent6>
        <a:srgbClr val="EF7B73"/>
      </a:accent6>
      <a:hlink>
        <a:srgbClr val="1B3891"/>
      </a:hlink>
      <a:folHlink>
        <a:srgbClr val="46464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11700</TotalTime>
  <Words>1897</Words>
  <Application>Microsoft Office PowerPoint</Application>
  <PresentationFormat>Personalizado</PresentationFormat>
  <Paragraphs>241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33</vt:i4>
      </vt:variant>
    </vt:vector>
  </HeadingPairs>
  <TitlesOfParts>
    <vt:vector size="40" baseType="lpstr">
      <vt:lpstr>Arial</vt:lpstr>
      <vt:lpstr>Calibri</vt:lpstr>
      <vt:lpstr>HelveticaNeueLT Std</vt:lpstr>
      <vt:lpstr>Verdana</vt:lpstr>
      <vt:lpstr>[1] Altia - Portadas, índices</vt:lpstr>
      <vt:lpstr>[2] Altia - Páginas interiores</vt:lpstr>
      <vt:lpstr>Animación + Forma de Imágenes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Altia Main Template</dc:title>
  <dc:creator>Consuelo Luces</dc:creator>
  <cp:keywords>Altia</cp:keywords>
  <cp:lastModifiedBy>Paula Lodeiros Veira</cp:lastModifiedBy>
  <cp:revision>1074</cp:revision>
  <dcterms:created xsi:type="dcterms:W3CDTF">2018-04-24T14:57:13Z</dcterms:created>
  <dcterms:modified xsi:type="dcterms:W3CDTF">2021-01-14T11:01:23Z</dcterms:modified>
  <cp:category>Altia Template</cp:category>
</cp:coreProperties>
</file>